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7" r:id="rId2"/>
    <p:sldId id="258" r:id="rId3"/>
    <p:sldId id="260" r:id="rId4"/>
    <p:sldId id="259" r:id="rId5"/>
    <p:sldId id="261" r:id="rId6"/>
    <p:sldId id="262" r:id="rId7"/>
    <p:sldId id="263" r:id="rId8"/>
    <p:sldId id="264" r:id="rId9"/>
    <p:sldId id="265" r:id="rId10"/>
    <p:sldId id="266" r:id="rId11"/>
    <p:sldId id="267" r:id="rId12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45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61A35A-63BB-4A37-AFE6-3AAB737DA3DC}" type="datetimeFigureOut">
              <a:rPr lang="de-DE" smtClean="0"/>
              <a:t>07.07.2018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3159EC-140C-4653-873F-F4D420E73B8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3021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94F8C7-7268-453E-908E-565EEFF975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07D696B-3E66-4CAE-8438-AB5C958DE7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145B27E-A42F-4738-B716-D848664D92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510A09-729B-4F6F-B8B0-0D1BC3C75292}" type="datetime1">
              <a:rPr lang="de-DE" smtClean="0"/>
              <a:t>07.07.2018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8447793-214C-49CB-805C-60B2E7A709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2C64CBD-924D-456B-A0F3-9E33E71F3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56736B-3B6F-42DA-AE59-12A0248C307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913350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34B339-CED8-4CF6-9DD8-9DF56619AA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DF0E36A1-E5DA-4E18-B2B3-D74A94115A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9A7CC8C-20B1-4A97-AB5C-415EB25EA1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7EB25-D52F-4B3E-AF65-B8C95040859D}" type="datetime1">
              <a:rPr lang="de-DE" smtClean="0"/>
              <a:t>07.07.2018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EA29400-E766-4328-A57F-17B6628479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C5DF570-C75B-4FDC-B77E-C472FFE33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56736B-3B6F-42DA-AE59-12A0248C307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755186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DC94C0BA-4C12-4610-98F9-5511C2CC506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B6F814FF-68DC-4056-A250-4EB06DD9C9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AB4D6DB-FE4E-44A0-8AEF-904FD397CE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DDD43-253C-4BCC-93E2-A3D8BA00A692}" type="datetime1">
              <a:rPr lang="de-DE" smtClean="0"/>
              <a:t>07.07.2018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37CCBBA-2CCF-4310-9DF0-4F3796479D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4B47120-53D1-44C1-91A8-CB1049602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56736B-3B6F-42DA-AE59-12A0248C307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223954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112B77D-904A-4147-AF87-3665B087D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CB39A7A-6D4D-4727-8F09-40D536750F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0B2BB42-0DFD-4BA4-A3D8-E1F69A7B04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31F64-751F-409E-8DFA-A3A503A5BB1F}" type="datetime1">
              <a:rPr lang="de-DE" smtClean="0"/>
              <a:t>07.07.2018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1B39D26-0288-4DCA-99DF-A52B4E292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3BFD54B-A673-473F-AB39-588B6F6D1B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56736B-3B6F-42DA-AE59-12A0248C307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389520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3B5B62F-A164-40CE-A8BA-CB4EC2A4EE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B9CF362-8685-4143-81E4-4583FC093E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FED082C-CADB-4DCB-8744-8A11203039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9A261-6330-4847-8468-B02A7F852172}" type="datetime1">
              <a:rPr lang="de-DE" smtClean="0"/>
              <a:t>07.07.2018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DE363EE-3AE4-40A2-B933-F7E8F6FF5E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EB7D1C3-FC78-4B6B-9255-1B0FE5FEF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56736B-3B6F-42DA-AE59-12A0248C307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457047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9E719D7-DE22-4202-860E-1CF7C8F97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9E93546-11D8-4475-AFDE-56560F28F1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B04A320-5B68-4BA6-92E9-13A6C46574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DAFCCDC-9C93-4365-9CD7-52A7DB0346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33CA0A-C025-4451-B666-958FE062F3A9}" type="datetime1">
              <a:rPr lang="de-DE" smtClean="0"/>
              <a:t>07.07.2018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4A65870-C6EC-444F-A2E4-D8E568747E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CBDD619-AF4F-4501-9BDC-4693545D90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56736B-3B6F-42DA-AE59-12A0248C307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594620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8BAFA41-6785-45FA-A9EF-46426C9D2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67FA6D6-E652-42B8-A34C-84EAD2D98D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0EC9A1C-3FE8-4425-9939-D75DF462AE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A2415ED6-0B8F-42FF-A2E6-8C8ACAE5570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94DD382B-3513-4536-A58B-28B1DA9385C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2C4E3C01-E8B4-40F0-8E8B-615BFA8330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0491C-3E00-4DD1-BB76-EC643F654495}" type="datetime1">
              <a:rPr lang="de-DE" smtClean="0"/>
              <a:t>07.07.2018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2B9D3A24-C463-4E00-BA76-05C966845E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1C4EFA06-B980-4BDD-ACE4-DF9E2D235D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56736B-3B6F-42DA-AE59-12A0248C307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460989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7A9115A-FC65-4BBC-AD5F-2F6ADA9566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6CC34B22-FEBD-4E93-AB5C-A2B9D0965C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B203A-DA7F-437E-9DCF-FEF65F651BE1}" type="datetime1">
              <a:rPr lang="de-DE" smtClean="0"/>
              <a:t>07.07.2018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8409B57-2B42-459C-932D-C40CDA347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93D7778-3B26-47C6-99AB-9452A3A8E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56736B-3B6F-42DA-AE59-12A0248C307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267761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35EF1D34-D709-4E52-8DFF-FB2BDF2980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ABE1F-E2AC-4D5A-9BF7-B2E583D790D5}" type="datetime1">
              <a:rPr lang="de-DE" smtClean="0"/>
              <a:t>07.07.2018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362676A-0DE7-46ED-8621-E700D209B0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118F802-D93B-4075-A890-5250C0EE0C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1670" y="6356349"/>
            <a:ext cx="2743200" cy="365125"/>
          </a:xfrm>
        </p:spPr>
        <p:txBody>
          <a:bodyPr/>
          <a:lstStyle>
            <a:lvl1pPr>
              <a:defRPr sz="2000">
                <a:solidFill>
                  <a:schemeClr val="bg1"/>
                </a:solidFill>
                <a:latin typeface="Burton's Nightmare" panose="00000400000000000000" pitchFamily="2" charset="0"/>
              </a:defRPr>
            </a:lvl1pPr>
          </a:lstStyle>
          <a:p>
            <a:fld id="{FA56736B-3B6F-42DA-AE59-12A0248C3075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264304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CCAEE3-4B7B-45AE-99C2-F98AE0D3F3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254F9C4-2CDD-4D19-A367-F52CFCA3EF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965A552-4372-4C21-8D57-94F879189F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7FBBB01-3A49-4605-B428-A86CAD0F89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F405B-7370-41E7-AD56-4A1FF6C515EF}" type="datetime1">
              <a:rPr lang="de-DE" smtClean="0"/>
              <a:t>07.07.2018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1EF15A2-DB53-451A-9E70-CCAF2843FF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6209B95-18AC-48AF-B7CE-22C5C7559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56736B-3B6F-42DA-AE59-12A0248C307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783887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0E15259-B864-430D-BC5D-686A5FDBDD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93304E2B-1EEA-469E-81F5-23459318264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6CF43F0-D6F7-45BB-A500-5879DA2FC3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56E4B50-04BA-4825-A11B-8C84D2D01B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24365-E0D6-4846-9F78-BC2862366626}" type="datetime1">
              <a:rPr lang="de-DE" smtClean="0"/>
              <a:t>07.07.2018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FDCF563-1387-4D2D-BB2D-F8BA95F5F8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2EE7A99-54BE-4FBF-BC16-646B918CBA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56736B-3B6F-42DA-AE59-12A0248C307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673835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6322176A-2AB2-4D7C-9A9E-EA93DE0825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8C9BC20-5EC2-4FA9-A691-87E037C545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F18BB1F-53E0-4951-B301-1E2155B14B0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773980-A065-466C-AC4E-2DB5F59BFCC0}" type="datetime1">
              <a:rPr lang="de-DE" smtClean="0"/>
              <a:t>07.07.2018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A11BF46-55F7-44A5-A042-94F350AA24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469F369-7E74-4E68-B851-C7455D7624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41221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  <a:latin typeface="Burton's Nightmare" panose="00000400000000000000" pitchFamily="2" charset="0"/>
              </a:defRPr>
            </a:lvl1pPr>
          </a:lstStyle>
          <a:p>
            <a:fld id="{FA56736B-3B6F-42DA-AE59-12A0248C3075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354495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://soundbible.com/321-Heavy-Sigh.html" TargetMode="External"/><Relationship Id="rId13" Type="http://schemas.openxmlformats.org/officeDocument/2006/relationships/hyperlink" Target="http://soundbible.com/2165-Creepy-Background.html" TargetMode="External"/><Relationship Id="rId3" Type="http://schemas.openxmlformats.org/officeDocument/2006/relationships/hyperlink" Target="https://poly.google.com/view/3Ook4jHoAjW" TargetMode="External"/><Relationship Id="rId7" Type="http://schemas.openxmlformats.org/officeDocument/2006/relationships/hyperlink" Target="http://soundbible.com/1432-Walking-On-Gravel.html" TargetMode="External"/><Relationship Id="rId12" Type="http://schemas.openxmlformats.org/officeDocument/2006/relationships/hyperlink" Target="http://soundbible.com/1459-Psycho-Scream.html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soundbible.com/1717-Creaking-Door-Spooky.html" TargetMode="External"/><Relationship Id="rId11" Type="http://schemas.openxmlformats.org/officeDocument/2006/relationships/hyperlink" Target="http://soundbible.com/1826-Hell.html" TargetMode="External"/><Relationship Id="rId5" Type="http://schemas.openxmlformats.org/officeDocument/2006/relationships/hyperlink" Target="http://www.freesfx.co.uk/info/eula/" TargetMode="External"/><Relationship Id="rId10" Type="http://schemas.openxmlformats.org/officeDocument/2006/relationships/hyperlink" Target="http://soundbible.com/1037-Zombie-Come-Here.html" TargetMode="External"/><Relationship Id="rId4" Type="http://schemas.openxmlformats.org/officeDocument/2006/relationships/hyperlink" Target="https://freestocktextures.com/texture/old-wood-board,825.html" TargetMode="External"/><Relationship Id="rId9" Type="http://schemas.openxmlformats.org/officeDocument/2006/relationships/hyperlink" Target="http://soundbible.com/2048-Eye-Poke.html" TargetMode="External"/><Relationship Id="rId14" Type="http://schemas.openxmlformats.org/officeDocument/2006/relationships/hyperlink" Target="http://soundbible.com/162-Demons-Screaming-In-Hell.html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BEAF8FC0-BCAB-402B-B12E-C99D12851428}"/>
              </a:ext>
            </a:extLst>
          </p:cNvPr>
          <p:cNvSpPr txBox="1"/>
          <p:nvPr/>
        </p:nvSpPr>
        <p:spPr>
          <a:xfrm>
            <a:off x="684055" y="411828"/>
            <a:ext cx="4474278" cy="1938992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</p:spPr>
        <p:txBody>
          <a:bodyPr wrap="square" rtlCol="0">
            <a:spAutoFit/>
          </a:bodyPr>
          <a:lstStyle/>
          <a:p>
            <a:r>
              <a:rPr lang="de-DE" sz="6000" spc="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INFERNO</a:t>
            </a:r>
          </a:p>
          <a:p>
            <a:r>
              <a:rPr lang="de-DE" sz="6000" spc="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RUNNER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EADA8F77-7394-4CC8-909E-C5B6366F6E4F}"/>
              </a:ext>
            </a:extLst>
          </p:cNvPr>
          <p:cNvSpPr txBox="1"/>
          <p:nvPr/>
        </p:nvSpPr>
        <p:spPr>
          <a:xfrm>
            <a:off x="4691609" y="4507181"/>
            <a:ext cx="2808782" cy="156966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/>
            </a:outerShdw>
          </a:effectLst>
        </p:spPr>
        <p:txBody>
          <a:bodyPr wrap="none" rtlCol="0">
            <a:spAutoFit/>
          </a:bodyPr>
          <a:lstStyle/>
          <a:p>
            <a:r>
              <a:rPr lang="de-DE" sz="9600" dirty="0">
                <a:solidFill>
                  <a:schemeClr val="bg1"/>
                </a:solidFill>
                <a:latin typeface="Burton's Nightmare" panose="00000400000000000000" pitchFamily="2" charset="0"/>
              </a:rPr>
              <a:t>Manual</a:t>
            </a:r>
            <a:endParaRPr lang="de-DE" sz="6000" dirty="0">
              <a:solidFill>
                <a:schemeClr val="bg1"/>
              </a:solidFill>
              <a:latin typeface="Burton's Nightmare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79922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>
            <a:extLst>
              <a:ext uri="{FF2B5EF4-FFF2-40B4-BE49-F238E27FC236}">
                <a16:creationId xmlns:a16="http://schemas.microsoft.com/office/drawing/2014/main" id="{A09B1FB8-55E5-47C7-98F2-6B24A1E8B4A5}"/>
              </a:ext>
            </a:extLst>
          </p:cNvPr>
          <p:cNvSpPr txBox="1"/>
          <p:nvPr/>
        </p:nvSpPr>
        <p:spPr>
          <a:xfrm>
            <a:off x="684055" y="411828"/>
            <a:ext cx="10337606" cy="101566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/>
            </a:outerShdw>
          </a:effectLst>
        </p:spPr>
        <p:txBody>
          <a:bodyPr wrap="square" rtlCol="0">
            <a:spAutoFit/>
          </a:bodyPr>
          <a:lstStyle/>
          <a:p>
            <a:r>
              <a:rPr lang="de-DE" sz="6000" dirty="0">
                <a:solidFill>
                  <a:schemeClr val="bg1"/>
                </a:solidFill>
                <a:latin typeface="Burton's Nightmare" panose="00000400000000000000" pitchFamily="2" charset="0"/>
              </a:rPr>
              <a:t>Copyright: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D0874F9-C165-44A5-BFFD-42AC034E0D60}"/>
              </a:ext>
            </a:extLst>
          </p:cNvPr>
          <p:cNvSpPr txBox="1"/>
          <p:nvPr/>
        </p:nvSpPr>
        <p:spPr>
          <a:xfrm>
            <a:off x="684055" y="1427491"/>
            <a:ext cx="11656853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spc="300" dirty="0">
                <a:solidFill>
                  <a:schemeClr val="bg1"/>
                </a:solidFill>
                <a:latin typeface="Burton's Nightmare" panose="00000400000000000000" pitchFamily="2" charset="0"/>
                <a:cs typeface="Times New Roman" panose="02020603050405020304" pitchFamily="18" charset="0"/>
              </a:rPr>
              <a:t>Models: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spc="300" dirty="0">
                <a:solidFill>
                  <a:schemeClr val="bg1"/>
                </a:solidFill>
                <a:latin typeface="Burton's Nightmare" panose="00000400000000000000" pitchFamily="2" charset="0"/>
                <a:cs typeface="Times New Roman" panose="02020603050405020304" pitchFamily="18" charset="0"/>
              </a:rPr>
              <a:t>“Grim Reaper 1.0” by Eddie Balderas on: </a:t>
            </a:r>
            <a:r>
              <a:rPr lang="en-US" sz="2000" b="1" spc="300" dirty="0">
                <a:solidFill>
                  <a:schemeClr val="bg1"/>
                </a:solidFill>
                <a:latin typeface="Burton's Nightmare" panose="00000400000000000000" pitchFamily="2" charset="0"/>
                <a:cs typeface="Times New Roman" panose="02020603050405020304" pitchFamily="18" charset="0"/>
                <a:hlinkClick r:id="rId3"/>
              </a:rPr>
              <a:t>https://poly.google.com/view/3Ook4jHoAjW</a:t>
            </a:r>
            <a:r>
              <a:rPr lang="en-US" sz="2000" b="1" spc="300" dirty="0">
                <a:solidFill>
                  <a:schemeClr val="bg1"/>
                </a:solidFill>
                <a:latin typeface="Burton's Nightmare" panose="00000400000000000000" pitchFamily="2" charset="0"/>
                <a:cs typeface="Times New Roman" panose="02020603050405020304" pitchFamily="18" charset="0"/>
              </a:rPr>
              <a:t> </a:t>
            </a:r>
          </a:p>
          <a:p>
            <a:r>
              <a:rPr lang="en-US" sz="2000" b="1" spc="300" dirty="0">
                <a:solidFill>
                  <a:schemeClr val="bg1"/>
                </a:solidFill>
                <a:latin typeface="Burton's Nightmare" panose="00000400000000000000" pitchFamily="2" charset="0"/>
                <a:cs typeface="Times New Roman" panose="02020603050405020304" pitchFamily="18" charset="0"/>
              </a:rPr>
              <a:t>Textures: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spc="300" dirty="0">
                <a:solidFill>
                  <a:schemeClr val="bg1"/>
                </a:solidFill>
                <a:latin typeface="Burton's Nightmare" panose="00000400000000000000" pitchFamily="2" charset="0"/>
                <a:cs typeface="Times New Roman" panose="02020603050405020304" pitchFamily="18" charset="0"/>
              </a:rPr>
              <a:t>Cross wood texture based on: </a:t>
            </a:r>
            <a:r>
              <a:rPr lang="en-US" sz="2000" b="1" spc="300" dirty="0">
                <a:solidFill>
                  <a:schemeClr val="bg1"/>
                </a:solidFill>
                <a:latin typeface="Burton's Nightmare" panose="00000400000000000000" pitchFamily="2" charset="0"/>
                <a:cs typeface="Times New Roman" panose="02020603050405020304" pitchFamily="18" charset="0"/>
                <a:hlinkClick r:id="rId4"/>
              </a:rPr>
              <a:t>https://freestocktextures.com/texture/old-wood-board,825.html</a:t>
            </a:r>
            <a:endParaRPr lang="en-US" sz="2000" b="1" spc="300" dirty="0">
              <a:solidFill>
                <a:schemeClr val="bg1"/>
              </a:solidFill>
              <a:latin typeface="Burton's Nightmare" panose="00000400000000000000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spc="300" dirty="0">
                <a:solidFill>
                  <a:schemeClr val="bg1"/>
                </a:solidFill>
                <a:latin typeface="Burton's Nightmare" panose="00000400000000000000" pitchFamily="2" charset="0"/>
                <a:cs typeface="Times New Roman" panose="02020603050405020304" pitchFamily="18" charset="0"/>
              </a:rPr>
              <a:t>All other assets are self made and under create common non-commercial license.</a:t>
            </a:r>
          </a:p>
          <a:p>
            <a:r>
              <a:rPr lang="en-US" sz="2000" b="1" spc="300" dirty="0">
                <a:solidFill>
                  <a:schemeClr val="bg1"/>
                </a:solidFill>
                <a:latin typeface="Burton's Nightmare" panose="00000400000000000000" pitchFamily="2" charset="0"/>
                <a:cs typeface="Times New Roman" panose="02020603050405020304" pitchFamily="18" charset="0"/>
              </a:rPr>
              <a:t>Audio: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spc="300" dirty="0">
                <a:solidFill>
                  <a:schemeClr val="bg1"/>
                </a:solidFill>
                <a:latin typeface="Burton's Nightmare" panose="00000400000000000000" pitchFamily="2" charset="0"/>
                <a:cs typeface="Times New Roman" panose="02020603050405020304" pitchFamily="18" charset="0"/>
              </a:rPr>
              <a:t>lava.mp3: </a:t>
            </a:r>
            <a:r>
              <a:rPr lang="en-US" sz="2000" b="1" spc="300" dirty="0">
                <a:solidFill>
                  <a:schemeClr val="bg1"/>
                </a:solidFill>
                <a:latin typeface="Burton's Nightmare" panose="00000400000000000000" pitchFamily="2" charset="0"/>
                <a:cs typeface="Times New Roman" panose="02020603050405020304" pitchFamily="18" charset="0"/>
                <a:hlinkClick r:id="rId5"/>
              </a:rPr>
              <a:t>http://www.freesfx.co.uk/info/eula/</a:t>
            </a:r>
            <a:endParaRPr lang="en-US" sz="2000" b="1" spc="300" dirty="0">
              <a:solidFill>
                <a:schemeClr val="bg1"/>
              </a:solidFill>
              <a:latin typeface="Burton's Nightmare" panose="00000400000000000000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spc="300" dirty="0">
                <a:solidFill>
                  <a:schemeClr val="bg1"/>
                </a:solidFill>
                <a:latin typeface="Burton's Nightmare" panose="00000400000000000000" pitchFamily="2" charset="0"/>
                <a:cs typeface="Times New Roman" panose="02020603050405020304" pitchFamily="18" charset="0"/>
              </a:rPr>
              <a:t>door.mp3: </a:t>
            </a:r>
            <a:r>
              <a:rPr lang="en-US" sz="2000" b="1" spc="300" dirty="0">
                <a:solidFill>
                  <a:schemeClr val="bg1"/>
                </a:solidFill>
                <a:latin typeface="Burton's Nightmare" panose="00000400000000000000" pitchFamily="2" charset="0"/>
                <a:cs typeface="Times New Roman" panose="02020603050405020304" pitchFamily="18" charset="0"/>
                <a:hlinkClick r:id="rId6"/>
              </a:rPr>
              <a:t>http://soundbible.com/1717-Creaking-Door-Spooky.html</a:t>
            </a:r>
            <a:endParaRPr lang="en-US" sz="2000" b="1" spc="300" dirty="0">
              <a:solidFill>
                <a:schemeClr val="bg1"/>
              </a:solidFill>
              <a:latin typeface="Burton's Nightmare" panose="00000400000000000000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spc="300" dirty="0">
                <a:solidFill>
                  <a:schemeClr val="bg1"/>
                </a:solidFill>
                <a:latin typeface="Burton's Nightmare" panose="00000400000000000000" pitchFamily="2" charset="0"/>
                <a:cs typeface="Times New Roman" panose="02020603050405020304" pitchFamily="18" charset="0"/>
              </a:rPr>
              <a:t>walking.mp3: </a:t>
            </a:r>
            <a:r>
              <a:rPr lang="en-US" sz="2000" b="1" spc="300" dirty="0">
                <a:solidFill>
                  <a:schemeClr val="bg1"/>
                </a:solidFill>
                <a:latin typeface="Burton's Nightmare" panose="00000400000000000000" pitchFamily="2" charset="0"/>
                <a:cs typeface="Times New Roman" panose="02020603050405020304" pitchFamily="18" charset="0"/>
                <a:hlinkClick r:id="rId7"/>
              </a:rPr>
              <a:t>http://soundbible.com/1432-Walking-On-Gravel.html</a:t>
            </a:r>
            <a:endParaRPr lang="en-US" sz="2000" b="1" spc="300" dirty="0">
              <a:solidFill>
                <a:schemeClr val="bg1"/>
              </a:solidFill>
              <a:latin typeface="Burton's Nightmare" panose="00000400000000000000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spc="300" dirty="0">
                <a:solidFill>
                  <a:schemeClr val="bg1"/>
                </a:solidFill>
                <a:latin typeface="Burton's Nightmare" panose="00000400000000000000" pitchFamily="2" charset="0"/>
                <a:cs typeface="Times New Roman" panose="02020603050405020304" pitchFamily="18" charset="0"/>
              </a:rPr>
              <a:t>sigh.mp3: </a:t>
            </a:r>
            <a:r>
              <a:rPr lang="en-US" sz="2000" b="1" spc="300" dirty="0">
                <a:solidFill>
                  <a:schemeClr val="bg1"/>
                </a:solidFill>
                <a:latin typeface="Burton's Nightmare" panose="00000400000000000000" pitchFamily="2" charset="0"/>
                <a:cs typeface="Times New Roman" panose="02020603050405020304" pitchFamily="18" charset="0"/>
                <a:hlinkClick r:id="rId8"/>
              </a:rPr>
              <a:t>http://soundbible.com/321-Heavy-Sigh.html</a:t>
            </a:r>
            <a:endParaRPr lang="en-US" sz="2000" b="1" spc="300" dirty="0">
              <a:solidFill>
                <a:schemeClr val="bg1"/>
              </a:solidFill>
              <a:latin typeface="Burton's Nightmare" panose="00000400000000000000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spc="300" dirty="0">
                <a:solidFill>
                  <a:schemeClr val="bg1"/>
                </a:solidFill>
                <a:latin typeface="Burton's Nightmare" panose="00000400000000000000" pitchFamily="2" charset="0"/>
                <a:cs typeface="Times New Roman" panose="02020603050405020304" pitchFamily="18" charset="0"/>
              </a:rPr>
              <a:t>poke.mp3: </a:t>
            </a:r>
            <a:r>
              <a:rPr lang="en-US" sz="2000" b="1" spc="300" dirty="0">
                <a:solidFill>
                  <a:schemeClr val="bg1"/>
                </a:solidFill>
                <a:latin typeface="Burton's Nightmare" panose="00000400000000000000" pitchFamily="2" charset="0"/>
                <a:cs typeface="Times New Roman" panose="02020603050405020304" pitchFamily="18" charset="0"/>
                <a:hlinkClick r:id="rId9"/>
              </a:rPr>
              <a:t>http://soundbible.com/2048-Eye-Poke.html</a:t>
            </a:r>
            <a:endParaRPr lang="en-US" sz="2000" b="1" spc="300" dirty="0">
              <a:solidFill>
                <a:schemeClr val="bg1"/>
              </a:solidFill>
              <a:latin typeface="Burton's Nightmare" panose="00000400000000000000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spc="300" dirty="0">
                <a:solidFill>
                  <a:schemeClr val="bg1"/>
                </a:solidFill>
                <a:latin typeface="Burton's Nightmare" panose="00000400000000000000" pitchFamily="2" charset="0"/>
                <a:cs typeface="Times New Roman" panose="02020603050405020304" pitchFamily="18" charset="0"/>
              </a:rPr>
              <a:t>come-here.mp3: </a:t>
            </a:r>
            <a:r>
              <a:rPr lang="en-US" sz="2000" b="1" spc="300" dirty="0">
                <a:solidFill>
                  <a:schemeClr val="bg1"/>
                </a:solidFill>
                <a:latin typeface="Burton's Nightmare" panose="00000400000000000000" pitchFamily="2" charset="0"/>
                <a:cs typeface="Times New Roman" panose="02020603050405020304" pitchFamily="18" charset="0"/>
                <a:hlinkClick r:id="rId10"/>
              </a:rPr>
              <a:t>http://soundbible.com/1037-Zombie-Come-Here.html</a:t>
            </a:r>
            <a:endParaRPr lang="en-US" sz="2000" b="1" spc="300" dirty="0">
              <a:solidFill>
                <a:schemeClr val="bg1"/>
              </a:solidFill>
              <a:latin typeface="Burton's Nightmare" panose="00000400000000000000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spc="300" dirty="0">
                <a:solidFill>
                  <a:schemeClr val="bg1"/>
                </a:solidFill>
                <a:latin typeface="Burton's Nightmare" panose="00000400000000000000" pitchFamily="2" charset="0"/>
                <a:cs typeface="Times New Roman" panose="02020603050405020304" pitchFamily="18" charset="0"/>
              </a:rPr>
              <a:t>hell.mp3: </a:t>
            </a:r>
            <a:r>
              <a:rPr lang="en-US" sz="2000" b="1" spc="300" dirty="0">
                <a:solidFill>
                  <a:schemeClr val="bg1"/>
                </a:solidFill>
                <a:latin typeface="Burton's Nightmare" panose="00000400000000000000" pitchFamily="2" charset="0"/>
                <a:cs typeface="Times New Roman" panose="02020603050405020304" pitchFamily="18" charset="0"/>
                <a:hlinkClick r:id="rId11"/>
              </a:rPr>
              <a:t>http://soundbible.com/1826-Hell.html</a:t>
            </a:r>
            <a:endParaRPr lang="en-US" sz="2000" b="1" spc="300" dirty="0">
              <a:solidFill>
                <a:schemeClr val="bg1"/>
              </a:solidFill>
              <a:latin typeface="Burton's Nightmare" panose="00000400000000000000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spc="300" dirty="0">
                <a:solidFill>
                  <a:schemeClr val="bg1"/>
                </a:solidFill>
                <a:latin typeface="Burton's Nightmare" panose="00000400000000000000" pitchFamily="2" charset="0"/>
                <a:cs typeface="Times New Roman" panose="02020603050405020304" pitchFamily="18" charset="0"/>
              </a:rPr>
              <a:t>scream.mp3: </a:t>
            </a:r>
            <a:r>
              <a:rPr lang="en-US" sz="2000" b="1" spc="300" dirty="0">
                <a:solidFill>
                  <a:schemeClr val="bg1"/>
                </a:solidFill>
                <a:latin typeface="Burton's Nightmare" panose="00000400000000000000" pitchFamily="2" charset="0"/>
                <a:cs typeface="Times New Roman" panose="02020603050405020304" pitchFamily="18" charset="0"/>
                <a:hlinkClick r:id="rId12"/>
              </a:rPr>
              <a:t>http://soundbible.com/1459-Psycho-Scream.html</a:t>
            </a:r>
            <a:endParaRPr lang="en-US" sz="2000" b="1" spc="300" dirty="0">
              <a:solidFill>
                <a:schemeClr val="bg1"/>
              </a:solidFill>
              <a:latin typeface="Burton's Nightmare" panose="00000400000000000000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spc="300" dirty="0">
                <a:solidFill>
                  <a:schemeClr val="bg1"/>
                </a:solidFill>
                <a:latin typeface="Burton's Nightmare" panose="00000400000000000000" pitchFamily="2" charset="0"/>
                <a:cs typeface="Times New Roman" panose="02020603050405020304" pitchFamily="18" charset="0"/>
              </a:rPr>
              <a:t>creepy.mp3: </a:t>
            </a:r>
            <a:r>
              <a:rPr lang="en-US" sz="2000" b="1" spc="300" dirty="0">
                <a:solidFill>
                  <a:schemeClr val="bg1"/>
                </a:solidFill>
                <a:latin typeface="Burton's Nightmare" panose="00000400000000000000" pitchFamily="2" charset="0"/>
                <a:cs typeface="Times New Roman" panose="02020603050405020304" pitchFamily="18" charset="0"/>
                <a:hlinkClick r:id="rId13"/>
              </a:rPr>
              <a:t>http://soundbible.com/2165-Creepy-Background.html</a:t>
            </a:r>
            <a:endParaRPr lang="en-US" sz="2000" b="1" spc="300" dirty="0">
              <a:solidFill>
                <a:schemeClr val="bg1"/>
              </a:solidFill>
              <a:latin typeface="Burton's Nightmare" panose="00000400000000000000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spc="300" dirty="0">
                <a:solidFill>
                  <a:schemeClr val="bg1"/>
                </a:solidFill>
                <a:latin typeface="Burton's Nightmare" panose="00000400000000000000" pitchFamily="2" charset="0"/>
                <a:cs typeface="Times New Roman" panose="02020603050405020304" pitchFamily="18" charset="0"/>
              </a:rPr>
              <a:t>demon: </a:t>
            </a:r>
            <a:r>
              <a:rPr lang="en-US" sz="2000" b="1" spc="300" dirty="0">
                <a:solidFill>
                  <a:schemeClr val="bg1"/>
                </a:solidFill>
                <a:latin typeface="Burton's Nightmare" panose="00000400000000000000" pitchFamily="2" charset="0"/>
                <a:cs typeface="Times New Roman" panose="02020603050405020304" pitchFamily="18" charset="0"/>
                <a:hlinkClick r:id="rId14"/>
              </a:rPr>
              <a:t>http://soundbible.com/162-Demons-Screaming-In-Hell.html</a:t>
            </a:r>
            <a:endParaRPr lang="en-US" sz="2000" b="1" spc="300" dirty="0">
              <a:solidFill>
                <a:schemeClr val="bg1"/>
              </a:solidFill>
              <a:latin typeface="Burton's Nightmare" panose="00000400000000000000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spc="300" dirty="0">
                <a:solidFill>
                  <a:schemeClr val="bg1"/>
                </a:solidFill>
                <a:latin typeface="Burton's Nightmare" panose="00000400000000000000" pitchFamily="2" charset="0"/>
                <a:cs typeface="Times New Roman" panose="02020603050405020304" pitchFamily="18" charset="0"/>
              </a:rPr>
              <a:t>All other assets are self made and under create common non-commercial license.</a:t>
            </a:r>
            <a:endParaRPr lang="en-US" sz="2000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83B35F5-B9BE-4A62-82E1-FBF6AD4F7A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56736B-3B6F-42DA-AE59-12A0248C3075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625513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087240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FFCE0EF9-0C03-43C2-BE22-103BFD305A6C}"/>
              </a:ext>
            </a:extLst>
          </p:cNvPr>
          <p:cNvSpPr txBox="1"/>
          <p:nvPr/>
        </p:nvSpPr>
        <p:spPr>
          <a:xfrm>
            <a:off x="3615719" y="1355436"/>
            <a:ext cx="4474278" cy="3554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Font typeface="+mj-lt"/>
              <a:buAutoNum type="arabicPeriod"/>
            </a:pPr>
            <a:r>
              <a:rPr lang="de-DE" sz="4500" spc="300" dirty="0">
                <a:solidFill>
                  <a:schemeClr val="bg1"/>
                </a:solidFill>
                <a:latin typeface="Burton's Nightmare" panose="00000400000000000000" pitchFamily="2" charset="0"/>
                <a:cs typeface="Times New Roman" panose="02020603050405020304" pitchFamily="18" charset="0"/>
              </a:rPr>
              <a:t>Game Story</a:t>
            </a:r>
          </a:p>
          <a:p>
            <a:pPr marL="1143000" indent="-1143000">
              <a:buFont typeface="+mj-lt"/>
              <a:buAutoNum type="arabicPeriod"/>
            </a:pPr>
            <a:r>
              <a:rPr lang="de-DE" sz="4500" spc="300" dirty="0">
                <a:solidFill>
                  <a:schemeClr val="bg1"/>
                </a:solidFill>
                <a:latin typeface="Burton's Nightmare" panose="00000400000000000000" pitchFamily="2" charset="0"/>
                <a:cs typeface="Times New Roman" panose="02020603050405020304" pitchFamily="18" charset="0"/>
              </a:rPr>
              <a:t>Controls</a:t>
            </a:r>
          </a:p>
          <a:p>
            <a:pPr marL="1143000" indent="-1143000">
              <a:buFont typeface="+mj-lt"/>
              <a:buAutoNum type="arabicPeriod"/>
            </a:pPr>
            <a:r>
              <a:rPr lang="de-DE" sz="4500" spc="300" dirty="0">
                <a:solidFill>
                  <a:schemeClr val="bg1"/>
                </a:solidFill>
                <a:latin typeface="Burton's Nightmare" panose="00000400000000000000" pitchFamily="2" charset="0"/>
                <a:cs typeface="Times New Roman" panose="02020603050405020304" pitchFamily="18" charset="0"/>
              </a:rPr>
              <a:t>Gameplay</a:t>
            </a:r>
          </a:p>
          <a:p>
            <a:pPr marL="1143000" indent="-1143000">
              <a:buFont typeface="+mj-lt"/>
              <a:buAutoNum type="arabicPeriod"/>
            </a:pPr>
            <a:r>
              <a:rPr lang="de-DE" sz="4500" spc="300" dirty="0">
                <a:solidFill>
                  <a:schemeClr val="bg1"/>
                </a:solidFill>
                <a:latin typeface="Burton's Nightmare" panose="00000400000000000000" pitchFamily="2" charset="0"/>
                <a:cs typeface="Times New Roman" panose="02020603050405020304" pitchFamily="18" charset="0"/>
              </a:rPr>
              <a:t>User Interface</a:t>
            </a:r>
          </a:p>
          <a:p>
            <a:pPr marL="1143000" indent="-1143000">
              <a:buFont typeface="+mj-lt"/>
              <a:buAutoNum type="arabicPeriod"/>
            </a:pPr>
            <a:r>
              <a:rPr lang="de-DE" sz="4500" spc="300" dirty="0">
                <a:solidFill>
                  <a:schemeClr val="bg1"/>
                </a:solidFill>
                <a:latin typeface="Burton's Nightmare" panose="00000400000000000000" pitchFamily="2" charset="0"/>
                <a:cs typeface="Times New Roman" panose="02020603050405020304" pitchFamily="18" charset="0"/>
              </a:rPr>
              <a:t>Copyrights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FAB3F876-453C-4B77-AFC8-17D2A9F986AD}"/>
              </a:ext>
            </a:extLst>
          </p:cNvPr>
          <p:cNvSpPr txBox="1"/>
          <p:nvPr/>
        </p:nvSpPr>
        <p:spPr>
          <a:xfrm>
            <a:off x="621234" y="439748"/>
            <a:ext cx="10337606" cy="101566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/>
            </a:outerShdw>
          </a:effectLst>
        </p:spPr>
        <p:txBody>
          <a:bodyPr wrap="square" rtlCol="0">
            <a:spAutoFit/>
          </a:bodyPr>
          <a:lstStyle/>
          <a:p>
            <a:r>
              <a:rPr lang="de-DE" sz="6000" dirty="0">
                <a:solidFill>
                  <a:schemeClr val="bg1"/>
                </a:solidFill>
                <a:latin typeface="Burton's Nightmare" panose="00000400000000000000" pitchFamily="2" charset="0"/>
              </a:rPr>
              <a:t>Content:</a:t>
            </a:r>
          </a:p>
        </p:txBody>
      </p:sp>
      <p:sp>
        <p:nvSpPr>
          <p:cNvPr id="6" name="Foliennummernplatzhalter 4">
            <a:extLst>
              <a:ext uri="{FF2B5EF4-FFF2-40B4-BE49-F238E27FC236}">
                <a16:creationId xmlns:a16="http://schemas.microsoft.com/office/drawing/2014/main" id="{B89CBFF0-FD30-4E36-BC83-71702984F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1670" y="6356349"/>
            <a:ext cx="2743200" cy="365125"/>
          </a:xfrm>
        </p:spPr>
        <p:txBody>
          <a:bodyPr/>
          <a:lstStyle/>
          <a:p>
            <a:fld id="{FA56736B-3B6F-42DA-AE59-12A0248C3075}" type="slidenum">
              <a:rPr lang="de-DE" smtClean="0"/>
              <a:t>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848008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C9132B8E-58CD-4006-893C-3D7F42833A7A}"/>
              </a:ext>
            </a:extLst>
          </p:cNvPr>
          <p:cNvSpPr txBox="1"/>
          <p:nvPr/>
        </p:nvSpPr>
        <p:spPr>
          <a:xfrm>
            <a:off x="621234" y="439748"/>
            <a:ext cx="10337606" cy="286232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/>
            </a:outerShdw>
          </a:effectLst>
        </p:spPr>
        <p:txBody>
          <a:bodyPr wrap="square" rtlCol="0">
            <a:spAutoFit/>
          </a:bodyPr>
          <a:lstStyle/>
          <a:p>
            <a:r>
              <a:rPr lang="de-DE" sz="6000" dirty="0">
                <a:solidFill>
                  <a:schemeClr val="bg1"/>
                </a:solidFill>
                <a:latin typeface="Burton's Nightmare" panose="00000400000000000000" pitchFamily="2" charset="0"/>
              </a:rPr>
              <a:t>Story:</a:t>
            </a:r>
          </a:p>
          <a:p>
            <a:endParaRPr lang="de-DE" sz="6000" dirty="0">
              <a:solidFill>
                <a:schemeClr val="bg1"/>
              </a:solidFill>
              <a:latin typeface="Burton's Nightmare" panose="00000400000000000000" pitchFamily="2" charset="0"/>
            </a:endParaRPr>
          </a:p>
          <a:p>
            <a:endParaRPr lang="de-DE" sz="6000" dirty="0">
              <a:solidFill>
                <a:schemeClr val="bg1"/>
              </a:solidFill>
              <a:latin typeface="Burton's Nightmare" panose="00000400000000000000" pitchFamily="2" charset="0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84D6F4A8-C723-4D3D-BA02-DE662EF6EB44}"/>
              </a:ext>
            </a:extLst>
          </p:cNvPr>
          <p:cNvSpPr txBox="1"/>
          <p:nvPr/>
        </p:nvSpPr>
        <p:spPr>
          <a:xfrm>
            <a:off x="3100932" y="582067"/>
            <a:ext cx="5990135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pc="300" dirty="0">
                <a:solidFill>
                  <a:schemeClr val="bg1"/>
                </a:solidFill>
                <a:latin typeface="Burton's Nightmare" panose="00000400000000000000" pitchFamily="2" charset="0"/>
                <a:cs typeface="Times New Roman" panose="02020603050405020304" pitchFamily="18" charset="0"/>
              </a:rPr>
              <a:t>You are </a:t>
            </a:r>
            <a:r>
              <a:rPr lang="en-US" sz="2800" b="1" spc="300" dirty="0">
                <a:solidFill>
                  <a:schemeClr val="bg1"/>
                </a:solidFill>
                <a:latin typeface="Burton's Nightmare" panose="00000400000000000000" pitchFamily="2" charset="0"/>
                <a:cs typeface="Times New Roman" panose="02020603050405020304" pitchFamily="18" charset="0"/>
              </a:rPr>
              <a:t>dead</a:t>
            </a:r>
            <a:r>
              <a:rPr lang="en-US" sz="2400" b="1" spc="300" dirty="0">
                <a:solidFill>
                  <a:schemeClr val="bg1"/>
                </a:solidFill>
                <a:latin typeface="Burton's Nightmare" panose="00000400000000000000" pitchFamily="2" charset="0"/>
                <a:cs typeface="Times New Roman" panose="02020603050405020304" pitchFamily="18" charset="0"/>
              </a:rPr>
              <a:t> but you find yourself awake in hell.</a:t>
            </a:r>
          </a:p>
          <a:p>
            <a:endParaRPr lang="en-US" sz="2400" b="1" spc="300" dirty="0">
              <a:solidFill>
                <a:schemeClr val="bg1"/>
              </a:solidFill>
              <a:latin typeface="Burton's Nightmare" panose="00000400000000000000" pitchFamily="2" charset="0"/>
              <a:cs typeface="Times New Roman" panose="02020603050405020304" pitchFamily="18" charset="0"/>
            </a:endParaRPr>
          </a:p>
          <a:p>
            <a:r>
              <a:rPr lang="en-US" sz="2400" b="1" spc="300" dirty="0">
                <a:solidFill>
                  <a:schemeClr val="bg1"/>
                </a:solidFill>
                <a:latin typeface="Burton's Nightmare" panose="00000400000000000000" pitchFamily="2" charset="0"/>
                <a:cs typeface="Times New Roman" panose="02020603050405020304" pitchFamily="18" charset="0"/>
              </a:rPr>
              <a:t>Since you are a disgusting terrible human being, God does not have a place for you in his kingdom.</a:t>
            </a:r>
          </a:p>
          <a:p>
            <a:endParaRPr lang="en-US" sz="2400" b="1" spc="300" dirty="0">
              <a:solidFill>
                <a:schemeClr val="bg1"/>
              </a:solidFill>
              <a:latin typeface="Burton's Nightmare" panose="00000400000000000000" pitchFamily="2" charset="0"/>
              <a:cs typeface="Times New Roman" panose="02020603050405020304" pitchFamily="18" charset="0"/>
            </a:endParaRPr>
          </a:p>
          <a:p>
            <a:r>
              <a:rPr lang="en-US" sz="2400" b="1" spc="300" dirty="0">
                <a:solidFill>
                  <a:schemeClr val="bg1"/>
                </a:solidFill>
                <a:latin typeface="Burton's Nightmare" panose="00000400000000000000" pitchFamily="2" charset="0"/>
                <a:cs typeface="Times New Roman" panose="02020603050405020304" pitchFamily="18" charset="0"/>
              </a:rPr>
              <a:t>Even the devil himself is not so sure about you.</a:t>
            </a:r>
          </a:p>
          <a:p>
            <a:endParaRPr lang="en-US" sz="2400" b="1" spc="300" dirty="0">
              <a:solidFill>
                <a:schemeClr val="bg1"/>
              </a:solidFill>
              <a:latin typeface="Burton's Nightmare" panose="00000400000000000000" pitchFamily="2" charset="0"/>
              <a:cs typeface="Times New Roman" panose="02020603050405020304" pitchFamily="18" charset="0"/>
            </a:endParaRPr>
          </a:p>
          <a:p>
            <a:r>
              <a:rPr lang="en-US" sz="2400" b="1" spc="300" dirty="0">
                <a:solidFill>
                  <a:schemeClr val="bg1"/>
                </a:solidFill>
                <a:latin typeface="Burton's Nightmare" panose="00000400000000000000" pitchFamily="2" charset="0"/>
                <a:cs typeface="Times New Roman" panose="02020603050405020304" pitchFamily="18" charset="0"/>
              </a:rPr>
              <a:t>He wants you to prove that you are worth his attention by completing challenges in hell - to be welcomed in hell.</a:t>
            </a:r>
          </a:p>
          <a:p>
            <a:endParaRPr lang="en-US" sz="2400" b="1" spc="300" dirty="0">
              <a:solidFill>
                <a:schemeClr val="bg1"/>
              </a:solidFill>
              <a:latin typeface="Burton's Nightmare" panose="00000400000000000000" pitchFamily="2" charset="0"/>
              <a:cs typeface="Times New Roman" panose="02020603050405020304" pitchFamily="18" charset="0"/>
            </a:endParaRPr>
          </a:p>
          <a:p>
            <a:r>
              <a:rPr lang="en-US" sz="2400" b="1" spc="300" dirty="0">
                <a:solidFill>
                  <a:schemeClr val="bg1"/>
                </a:solidFill>
                <a:latin typeface="Burton's Nightmare" panose="00000400000000000000" pitchFamily="2" charset="0"/>
                <a:cs typeface="Times New Roman" panose="02020603050405020304" pitchFamily="18" charset="0"/>
              </a:rPr>
              <a:t>If you fail your soul is void.</a:t>
            </a:r>
            <a:endParaRPr lang="de-DE" sz="2400" b="1" spc="300" dirty="0">
              <a:solidFill>
                <a:schemeClr val="bg1"/>
              </a:solidFill>
              <a:latin typeface="Burton's Nightmare" panose="000004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0E35488-96FE-4AD9-AF5E-0719D4AF6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56736B-3B6F-42DA-AE59-12A0248C3075}" type="slidenum">
              <a:rPr lang="de-DE" smtClean="0"/>
              <a:t>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852820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B808FE31-ED4C-4581-B8FE-3B8AE544B02B}"/>
              </a:ext>
            </a:extLst>
          </p:cNvPr>
          <p:cNvSpPr txBox="1"/>
          <p:nvPr/>
        </p:nvSpPr>
        <p:spPr>
          <a:xfrm>
            <a:off x="684055" y="411828"/>
            <a:ext cx="10337606" cy="286232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/>
            </a:outerShdw>
          </a:effectLst>
        </p:spPr>
        <p:txBody>
          <a:bodyPr wrap="square" rtlCol="0">
            <a:spAutoFit/>
          </a:bodyPr>
          <a:lstStyle/>
          <a:p>
            <a:r>
              <a:rPr lang="de-DE" sz="6000" dirty="0">
                <a:solidFill>
                  <a:schemeClr val="bg1"/>
                </a:solidFill>
                <a:latin typeface="Burton's Nightmare" panose="00000400000000000000" pitchFamily="2" charset="0"/>
              </a:rPr>
              <a:t>Controls:</a:t>
            </a:r>
          </a:p>
          <a:p>
            <a:endParaRPr lang="de-DE" sz="6000" dirty="0">
              <a:solidFill>
                <a:schemeClr val="bg1"/>
              </a:solidFill>
              <a:latin typeface="Burton's Nightmare" panose="00000400000000000000" pitchFamily="2" charset="0"/>
            </a:endParaRPr>
          </a:p>
          <a:p>
            <a:endParaRPr lang="de-DE" sz="6000" dirty="0">
              <a:solidFill>
                <a:schemeClr val="bg1"/>
              </a:solidFill>
              <a:latin typeface="Burton's Nightmare" panose="00000400000000000000" pitchFamily="2" charset="0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8E89E04C-67F1-4676-8430-422DEC1C78B5}"/>
              </a:ext>
            </a:extLst>
          </p:cNvPr>
          <p:cNvSpPr txBox="1"/>
          <p:nvPr/>
        </p:nvSpPr>
        <p:spPr>
          <a:xfrm>
            <a:off x="3100932" y="1691025"/>
            <a:ext cx="599013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spc="300" dirty="0">
                <a:solidFill>
                  <a:schemeClr val="bg1"/>
                </a:solidFill>
                <a:latin typeface="Burton's Nightmare" panose="00000400000000000000" pitchFamily="2" charset="0"/>
                <a:cs typeface="Times New Roman" panose="02020603050405020304" pitchFamily="18" charset="0"/>
              </a:rPr>
              <a:t>Forward	:</a:t>
            </a:r>
          </a:p>
          <a:p>
            <a:r>
              <a:rPr lang="de-DE" sz="2400" b="1" spc="300" dirty="0" err="1">
                <a:solidFill>
                  <a:schemeClr val="bg1"/>
                </a:solidFill>
                <a:latin typeface="Burton's Nightmare" panose="00000400000000000000" pitchFamily="2" charset="0"/>
                <a:cs typeface="Times New Roman" panose="02020603050405020304" pitchFamily="18" charset="0"/>
              </a:rPr>
              <a:t>Backward</a:t>
            </a:r>
            <a:r>
              <a:rPr lang="de-DE" sz="2400" b="1" spc="300" dirty="0">
                <a:solidFill>
                  <a:schemeClr val="bg1"/>
                </a:solidFill>
                <a:latin typeface="Burton's Nightmare" panose="00000400000000000000" pitchFamily="2" charset="0"/>
                <a:cs typeface="Times New Roman" panose="02020603050405020304" pitchFamily="18" charset="0"/>
              </a:rPr>
              <a:t>	:</a:t>
            </a:r>
          </a:p>
          <a:p>
            <a:r>
              <a:rPr lang="de-DE" sz="2400" b="1" spc="300" dirty="0" err="1">
                <a:solidFill>
                  <a:schemeClr val="bg1"/>
                </a:solidFill>
                <a:latin typeface="Burton's Nightmare" panose="00000400000000000000" pitchFamily="2" charset="0"/>
                <a:cs typeface="Times New Roman" panose="02020603050405020304" pitchFamily="18" charset="0"/>
              </a:rPr>
              <a:t>Left</a:t>
            </a:r>
            <a:r>
              <a:rPr lang="de-DE" sz="2400" b="1" spc="300" dirty="0">
                <a:solidFill>
                  <a:schemeClr val="bg1"/>
                </a:solidFill>
                <a:latin typeface="Burton's Nightmare" panose="00000400000000000000" pitchFamily="2" charset="0"/>
                <a:cs typeface="Times New Roman" panose="02020603050405020304" pitchFamily="18" charset="0"/>
              </a:rPr>
              <a:t>		:</a:t>
            </a:r>
          </a:p>
          <a:p>
            <a:r>
              <a:rPr lang="de-DE" sz="2400" b="1" spc="300" dirty="0">
                <a:solidFill>
                  <a:schemeClr val="bg1"/>
                </a:solidFill>
                <a:latin typeface="Burton's Nightmare" panose="00000400000000000000" pitchFamily="2" charset="0"/>
                <a:cs typeface="Times New Roman" panose="02020603050405020304" pitchFamily="18" charset="0"/>
              </a:rPr>
              <a:t>Right		:</a:t>
            </a:r>
          </a:p>
          <a:p>
            <a:endParaRPr lang="de-DE" sz="2400" b="1" spc="300" dirty="0">
              <a:solidFill>
                <a:schemeClr val="bg1"/>
              </a:solidFill>
              <a:latin typeface="Burton's Nightmare" panose="00000400000000000000" pitchFamily="2" charset="0"/>
              <a:cs typeface="Times New Roman" panose="02020603050405020304" pitchFamily="18" charset="0"/>
            </a:endParaRPr>
          </a:p>
          <a:p>
            <a:r>
              <a:rPr lang="de-DE" sz="2400" b="1" spc="300" dirty="0">
                <a:solidFill>
                  <a:schemeClr val="bg1"/>
                </a:solidFill>
                <a:latin typeface="Burton's Nightmare" panose="00000400000000000000" pitchFamily="2" charset="0"/>
                <a:cs typeface="Times New Roman" panose="02020603050405020304" pitchFamily="18" charset="0"/>
              </a:rPr>
              <a:t>Look </a:t>
            </a:r>
            <a:r>
              <a:rPr lang="de-DE" sz="2400" b="1" spc="300" dirty="0" err="1">
                <a:solidFill>
                  <a:schemeClr val="bg1"/>
                </a:solidFill>
                <a:latin typeface="Burton's Nightmare" panose="00000400000000000000" pitchFamily="2" charset="0"/>
                <a:cs typeface="Times New Roman" panose="02020603050405020304" pitchFamily="18" charset="0"/>
              </a:rPr>
              <a:t>Around</a:t>
            </a:r>
            <a:r>
              <a:rPr lang="de-DE" sz="2400" b="1" spc="300" dirty="0">
                <a:solidFill>
                  <a:schemeClr val="bg1"/>
                </a:solidFill>
                <a:latin typeface="Burton's Nightmare" panose="00000400000000000000" pitchFamily="2" charset="0"/>
                <a:cs typeface="Times New Roman" panose="02020603050405020304" pitchFamily="18" charset="0"/>
              </a:rPr>
              <a:t>	:</a:t>
            </a:r>
          </a:p>
          <a:p>
            <a:endParaRPr lang="de-DE" sz="2400" b="1" spc="300" dirty="0">
              <a:solidFill>
                <a:schemeClr val="bg1"/>
              </a:solidFill>
              <a:latin typeface="Burton's Nightmare" panose="00000400000000000000" pitchFamily="2" charset="0"/>
              <a:cs typeface="Times New Roman" panose="02020603050405020304" pitchFamily="18" charset="0"/>
            </a:endParaRPr>
          </a:p>
          <a:p>
            <a:endParaRPr lang="de-DE" sz="2400" b="1" spc="300" dirty="0">
              <a:solidFill>
                <a:schemeClr val="bg1"/>
              </a:solidFill>
              <a:latin typeface="Burton's Nightmare" panose="00000400000000000000" pitchFamily="2" charset="0"/>
              <a:cs typeface="Times New Roman" panose="02020603050405020304" pitchFamily="18" charset="0"/>
            </a:endParaRPr>
          </a:p>
          <a:p>
            <a:endParaRPr lang="de-DE" sz="2400" b="1" spc="300" dirty="0">
              <a:solidFill>
                <a:schemeClr val="bg1"/>
              </a:solidFill>
              <a:latin typeface="Burton's Nightmare" panose="00000400000000000000" pitchFamily="2" charset="0"/>
              <a:cs typeface="Times New Roman" panose="02020603050405020304" pitchFamily="18" charset="0"/>
            </a:endParaRPr>
          </a:p>
          <a:p>
            <a:r>
              <a:rPr lang="de-DE" sz="2400" b="1" spc="300" dirty="0">
                <a:solidFill>
                  <a:schemeClr val="bg1"/>
                </a:solidFill>
                <a:latin typeface="Burton's Nightmare" panose="00000400000000000000" pitchFamily="2" charset="0"/>
                <a:cs typeface="Times New Roman" panose="02020603050405020304" pitchFamily="18" charset="0"/>
              </a:rPr>
              <a:t>Jump		:</a:t>
            </a:r>
          </a:p>
          <a:p>
            <a:endParaRPr lang="de-DE" sz="2400" b="1" spc="300" dirty="0">
              <a:solidFill>
                <a:schemeClr val="bg1"/>
              </a:solidFill>
              <a:latin typeface="Burton's Nightmare" panose="00000400000000000000" pitchFamily="2" charset="0"/>
              <a:cs typeface="Times New Roman" panose="02020603050405020304" pitchFamily="18" charset="0"/>
            </a:endParaRPr>
          </a:p>
          <a:p>
            <a:r>
              <a:rPr lang="de-DE" sz="2400" b="1" spc="300" dirty="0">
                <a:solidFill>
                  <a:schemeClr val="bg1"/>
                </a:solidFill>
                <a:latin typeface="Burton's Nightmare" panose="00000400000000000000" pitchFamily="2" charset="0"/>
                <a:cs typeface="Times New Roman" panose="02020603050405020304" pitchFamily="18" charset="0"/>
              </a:rPr>
              <a:t>Show </a:t>
            </a:r>
            <a:r>
              <a:rPr lang="de-DE" sz="2400" b="1" spc="300" dirty="0" err="1">
                <a:solidFill>
                  <a:schemeClr val="bg1"/>
                </a:solidFill>
                <a:latin typeface="Burton's Nightmare" panose="00000400000000000000" pitchFamily="2" charset="0"/>
                <a:cs typeface="Times New Roman" panose="02020603050405020304" pitchFamily="18" charset="0"/>
              </a:rPr>
              <a:t>Map</a:t>
            </a:r>
            <a:r>
              <a:rPr lang="de-DE" sz="2400" b="1" spc="300" dirty="0">
                <a:solidFill>
                  <a:schemeClr val="bg1"/>
                </a:solidFill>
                <a:latin typeface="Burton's Nightmare" panose="00000400000000000000" pitchFamily="2" charset="0"/>
                <a:cs typeface="Times New Roman" panose="02020603050405020304" pitchFamily="18" charset="0"/>
              </a:rPr>
              <a:t>	:		</a:t>
            </a:r>
          </a:p>
        </p:txBody>
      </p:sp>
      <p:sp>
        <p:nvSpPr>
          <p:cNvPr id="4" name="Rechteck: abgeschrägt 3">
            <a:extLst>
              <a:ext uri="{FF2B5EF4-FFF2-40B4-BE49-F238E27FC236}">
                <a16:creationId xmlns:a16="http://schemas.microsoft.com/office/drawing/2014/main" id="{EECA6F60-B0B8-4BC0-A5E4-C283872BB489}"/>
              </a:ext>
            </a:extLst>
          </p:cNvPr>
          <p:cNvSpPr/>
          <p:nvPr/>
        </p:nvSpPr>
        <p:spPr>
          <a:xfrm>
            <a:off x="6358377" y="1858258"/>
            <a:ext cx="415046" cy="406400"/>
          </a:xfrm>
          <a:prstGeom prst="bevel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1"/>
                </a:solidFill>
                <a:latin typeface="Burton's Nightmare" panose="00000400000000000000" pitchFamily="2" charset="0"/>
              </a:rPr>
              <a:t>W</a:t>
            </a:r>
          </a:p>
        </p:txBody>
      </p:sp>
      <p:sp>
        <p:nvSpPr>
          <p:cNvPr id="5" name="Rechteck: abgeschrägt 4">
            <a:extLst>
              <a:ext uri="{FF2B5EF4-FFF2-40B4-BE49-F238E27FC236}">
                <a16:creationId xmlns:a16="http://schemas.microsoft.com/office/drawing/2014/main" id="{9943B36C-45C1-477C-9221-432E5D5D85B8}"/>
              </a:ext>
            </a:extLst>
          </p:cNvPr>
          <p:cNvSpPr/>
          <p:nvPr/>
        </p:nvSpPr>
        <p:spPr>
          <a:xfrm>
            <a:off x="6358377" y="2305585"/>
            <a:ext cx="415046" cy="406400"/>
          </a:xfrm>
          <a:prstGeom prst="bevel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bg1"/>
                </a:solidFill>
                <a:latin typeface="Burton's Nightmare" panose="00000400000000000000" pitchFamily="2" charset="0"/>
              </a:rPr>
              <a:t>S</a:t>
            </a:r>
          </a:p>
        </p:txBody>
      </p:sp>
      <p:sp>
        <p:nvSpPr>
          <p:cNvPr id="6" name="Rechteck: abgeschrägt 5">
            <a:extLst>
              <a:ext uri="{FF2B5EF4-FFF2-40B4-BE49-F238E27FC236}">
                <a16:creationId xmlns:a16="http://schemas.microsoft.com/office/drawing/2014/main" id="{2D7C313E-60A2-41DF-87CB-76D4B2067187}"/>
              </a:ext>
            </a:extLst>
          </p:cNvPr>
          <p:cNvSpPr/>
          <p:nvPr/>
        </p:nvSpPr>
        <p:spPr>
          <a:xfrm>
            <a:off x="5888476" y="2305585"/>
            <a:ext cx="415046" cy="406400"/>
          </a:xfrm>
          <a:prstGeom prst="bevel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bg1"/>
                </a:solidFill>
                <a:latin typeface="Burton's Nightmare" panose="00000400000000000000" pitchFamily="2" charset="0"/>
              </a:rPr>
              <a:t>A</a:t>
            </a:r>
          </a:p>
        </p:txBody>
      </p:sp>
      <p:sp>
        <p:nvSpPr>
          <p:cNvPr id="7" name="Rechteck: abgeschrägt 6">
            <a:extLst>
              <a:ext uri="{FF2B5EF4-FFF2-40B4-BE49-F238E27FC236}">
                <a16:creationId xmlns:a16="http://schemas.microsoft.com/office/drawing/2014/main" id="{0D52B88E-6FAD-4EC3-B0C5-03B020C4C997}"/>
              </a:ext>
            </a:extLst>
          </p:cNvPr>
          <p:cNvSpPr/>
          <p:nvPr/>
        </p:nvSpPr>
        <p:spPr>
          <a:xfrm>
            <a:off x="6828278" y="2305585"/>
            <a:ext cx="415046" cy="406400"/>
          </a:xfrm>
          <a:prstGeom prst="bevel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bg1"/>
                </a:solidFill>
                <a:latin typeface="Burton's Nightmare" panose="00000400000000000000" pitchFamily="2" charset="0"/>
              </a:rPr>
              <a:t>D</a:t>
            </a:r>
          </a:p>
        </p:txBody>
      </p:sp>
      <p:sp>
        <p:nvSpPr>
          <p:cNvPr id="13" name="Rechteck: abgeschrägt 12">
            <a:extLst>
              <a:ext uri="{FF2B5EF4-FFF2-40B4-BE49-F238E27FC236}">
                <a16:creationId xmlns:a16="http://schemas.microsoft.com/office/drawing/2014/main" id="{2151AC9B-9392-4D0B-BB19-FD31EA5C9FCA}"/>
              </a:ext>
            </a:extLst>
          </p:cNvPr>
          <p:cNvSpPr/>
          <p:nvPr/>
        </p:nvSpPr>
        <p:spPr>
          <a:xfrm>
            <a:off x="8193527" y="1864608"/>
            <a:ext cx="415046" cy="406400"/>
          </a:xfrm>
          <a:prstGeom prst="bevel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bg1"/>
              </a:solidFill>
              <a:latin typeface="Burton's Nightmare" panose="00000400000000000000" pitchFamily="2" charset="0"/>
            </a:endParaRPr>
          </a:p>
        </p:txBody>
      </p:sp>
      <p:sp>
        <p:nvSpPr>
          <p:cNvPr id="14" name="Rechteck: abgeschrägt 13">
            <a:extLst>
              <a:ext uri="{FF2B5EF4-FFF2-40B4-BE49-F238E27FC236}">
                <a16:creationId xmlns:a16="http://schemas.microsoft.com/office/drawing/2014/main" id="{CA860EE3-7572-4D6B-AD34-1E31078766D0}"/>
              </a:ext>
            </a:extLst>
          </p:cNvPr>
          <p:cNvSpPr/>
          <p:nvPr/>
        </p:nvSpPr>
        <p:spPr>
          <a:xfrm>
            <a:off x="8193527" y="2311935"/>
            <a:ext cx="415046" cy="406400"/>
          </a:xfrm>
          <a:prstGeom prst="bevel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dirty="0">
              <a:solidFill>
                <a:schemeClr val="bg1"/>
              </a:solidFill>
              <a:latin typeface="Burton's Nightmare" panose="00000400000000000000" pitchFamily="2" charset="0"/>
            </a:endParaRPr>
          </a:p>
        </p:txBody>
      </p:sp>
      <p:sp>
        <p:nvSpPr>
          <p:cNvPr id="15" name="Rechteck: abgeschrägt 14">
            <a:extLst>
              <a:ext uri="{FF2B5EF4-FFF2-40B4-BE49-F238E27FC236}">
                <a16:creationId xmlns:a16="http://schemas.microsoft.com/office/drawing/2014/main" id="{150EED69-F91E-4640-AF33-1B94FA0992EF}"/>
              </a:ext>
            </a:extLst>
          </p:cNvPr>
          <p:cNvSpPr/>
          <p:nvPr/>
        </p:nvSpPr>
        <p:spPr>
          <a:xfrm>
            <a:off x="7723626" y="2311935"/>
            <a:ext cx="415046" cy="406400"/>
          </a:xfrm>
          <a:prstGeom prst="bevel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dirty="0">
              <a:solidFill>
                <a:schemeClr val="bg1"/>
              </a:solidFill>
              <a:latin typeface="Burton's Nightmare" panose="00000400000000000000" pitchFamily="2" charset="0"/>
            </a:endParaRPr>
          </a:p>
        </p:txBody>
      </p:sp>
      <p:sp>
        <p:nvSpPr>
          <p:cNvPr id="16" name="Rechteck: abgeschrägt 15">
            <a:extLst>
              <a:ext uri="{FF2B5EF4-FFF2-40B4-BE49-F238E27FC236}">
                <a16:creationId xmlns:a16="http://schemas.microsoft.com/office/drawing/2014/main" id="{7F55D1FE-2A12-43C2-9474-0BD079261392}"/>
              </a:ext>
            </a:extLst>
          </p:cNvPr>
          <p:cNvSpPr/>
          <p:nvPr/>
        </p:nvSpPr>
        <p:spPr>
          <a:xfrm>
            <a:off x="8663428" y="2311935"/>
            <a:ext cx="415046" cy="406400"/>
          </a:xfrm>
          <a:prstGeom prst="bevel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dirty="0">
              <a:solidFill>
                <a:schemeClr val="bg1"/>
              </a:solidFill>
              <a:latin typeface="Burton's Nightmare" panose="00000400000000000000" pitchFamily="2" charset="0"/>
            </a:endParaRPr>
          </a:p>
        </p:txBody>
      </p:sp>
      <p:sp>
        <p:nvSpPr>
          <p:cNvPr id="17" name="Pfeil: nach rechts 16">
            <a:extLst>
              <a:ext uri="{FF2B5EF4-FFF2-40B4-BE49-F238E27FC236}">
                <a16:creationId xmlns:a16="http://schemas.microsoft.com/office/drawing/2014/main" id="{078B4FCC-F607-492F-A885-1C6662C9F63D}"/>
              </a:ext>
            </a:extLst>
          </p:cNvPr>
          <p:cNvSpPr/>
          <p:nvPr/>
        </p:nvSpPr>
        <p:spPr>
          <a:xfrm>
            <a:off x="8772125" y="2453794"/>
            <a:ext cx="197652" cy="122682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rgbClr val="FF0000"/>
              </a:solidFill>
            </a:endParaRPr>
          </a:p>
        </p:txBody>
      </p:sp>
      <p:sp>
        <p:nvSpPr>
          <p:cNvPr id="18" name="Pfeil: nach rechts 17">
            <a:extLst>
              <a:ext uri="{FF2B5EF4-FFF2-40B4-BE49-F238E27FC236}">
                <a16:creationId xmlns:a16="http://schemas.microsoft.com/office/drawing/2014/main" id="{6DB6F4B5-67F7-4CA8-89A1-EEE6AE9F616E}"/>
              </a:ext>
            </a:extLst>
          </p:cNvPr>
          <p:cNvSpPr/>
          <p:nvPr/>
        </p:nvSpPr>
        <p:spPr>
          <a:xfrm rot="5400000">
            <a:off x="8302224" y="2453794"/>
            <a:ext cx="197652" cy="122682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rgbClr val="FF0000"/>
              </a:solidFill>
            </a:endParaRPr>
          </a:p>
        </p:txBody>
      </p:sp>
      <p:sp>
        <p:nvSpPr>
          <p:cNvPr id="19" name="Pfeil: nach rechts 18">
            <a:extLst>
              <a:ext uri="{FF2B5EF4-FFF2-40B4-BE49-F238E27FC236}">
                <a16:creationId xmlns:a16="http://schemas.microsoft.com/office/drawing/2014/main" id="{AC234767-804A-4B53-AD2E-E8EF8F0F94BB}"/>
              </a:ext>
            </a:extLst>
          </p:cNvPr>
          <p:cNvSpPr/>
          <p:nvPr/>
        </p:nvSpPr>
        <p:spPr>
          <a:xfrm rot="10800000">
            <a:off x="7832323" y="2453794"/>
            <a:ext cx="197652" cy="122682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rgbClr val="FF0000"/>
              </a:solidFill>
            </a:endParaRPr>
          </a:p>
        </p:txBody>
      </p:sp>
      <p:sp>
        <p:nvSpPr>
          <p:cNvPr id="20" name="Pfeil: nach rechts 19">
            <a:extLst>
              <a:ext uri="{FF2B5EF4-FFF2-40B4-BE49-F238E27FC236}">
                <a16:creationId xmlns:a16="http://schemas.microsoft.com/office/drawing/2014/main" id="{42A94930-CD38-4417-9F24-CEF13A90F2D3}"/>
              </a:ext>
            </a:extLst>
          </p:cNvPr>
          <p:cNvSpPr/>
          <p:nvPr/>
        </p:nvSpPr>
        <p:spPr>
          <a:xfrm rot="16200000">
            <a:off x="8302224" y="1999974"/>
            <a:ext cx="197652" cy="122682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rgbClr val="FF0000"/>
              </a:solidFill>
            </a:endParaRPr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95E1783B-516D-41E4-B6F7-41C957E47D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7072" y="3126455"/>
            <a:ext cx="1371600" cy="1426892"/>
          </a:xfrm>
          <a:prstGeom prst="rect">
            <a:avLst/>
          </a:prstGeom>
        </p:spPr>
      </p:pic>
      <p:sp>
        <p:nvSpPr>
          <p:cNvPr id="23" name="Rechteck: abgeschrägt 22">
            <a:extLst>
              <a:ext uri="{FF2B5EF4-FFF2-40B4-BE49-F238E27FC236}">
                <a16:creationId xmlns:a16="http://schemas.microsoft.com/office/drawing/2014/main" id="{71CD9F72-419A-487F-8F97-E9571F440930}"/>
              </a:ext>
            </a:extLst>
          </p:cNvPr>
          <p:cNvSpPr/>
          <p:nvPr/>
        </p:nvSpPr>
        <p:spPr>
          <a:xfrm>
            <a:off x="6373371" y="5070277"/>
            <a:ext cx="2159001" cy="406400"/>
          </a:xfrm>
          <a:prstGeom prst="bevel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1"/>
                </a:solidFill>
                <a:latin typeface="Burton's Nightmare" panose="00000400000000000000" pitchFamily="2" charset="0"/>
              </a:rPr>
              <a:t>Space</a:t>
            </a:r>
          </a:p>
        </p:txBody>
      </p:sp>
      <p:sp>
        <p:nvSpPr>
          <p:cNvPr id="24" name="Rechteck: abgeschrägt 23">
            <a:extLst>
              <a:ext uri="{FF2B5EF4-FFF2-40B4-BE49-F238E27FC236}">
                <a16:creationId xmlns:a16="http://schemas.microsoft.com/office/drawing/2014/main" id="{0A8D8D35-8553-451A-B464-C7C00F977BDC}"/>
              </a:ext>
            </a:extLst>
          </p:cNvPr>
          <p:cNvSpPr/>
          <p:nvPr/>
        </p:nvSpPr>
        <p:spPr>
          <a:xfrm>
            <a:off x="7035802" y="5785577"/>
            <a:ext cx="796522" cy="406400"/>
          </a:xfrm>
          <a:prstGeom prst="bevel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bg1"/>
              </a:solidFill>
              <a:latin typeface="Burton's Nightmare" panose="00000400000000000000" pitchFamily="2" charset="0"/>
            </a:endParaRPr>
          </a:p>
        </p:txBody>
      </p: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26373E63-C400-4D03-95D1-5384BDD1F85D}"/>
              </a:ext>
            </a:extLst>
          </p:cNvPr>
          <p:cNvCxnSpPr>
            <a:cxnSpLocks/>
          </p:cNvCxnSpPr>
          <p:nvPr/>
        </p:nvCxnSpPr>
        <p:spPr>
          <a:xfrm>
            <a:off x="7321087" y="5947833"/>
            <a:ext cx="263567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4BD92FD8-33B4-463C-9A00-C2936F7E1510}"/>
              </a:ext>
            </a:extLst>
          </p:cNvPr>
          <p:cNvCxnSpPr>
            <a:cxnSpLocks/>
          </p:cNvCxnSpPr>
          <p:nvPr/>
        </p:nvCxnSpPr>
        <p:spPr>
          <a:xfrm>
            <a:off x="7292512" y="6036733"/>
            <a:ext cx="270946" cy="0"/>
          </a:xfrm>
          <a:prstGeom prst="straightConnector1">
            <a:avLst/>
          </a:prstGeom>
          <a:ln>
            <a:solidFill>
              <a:schemeClr val="bg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3281E7A6-3BEA-45AF-ADB5-6136C69FF85A}"/>
              </a:ext>
            </a:extLst>
          </p:cNvPr>
          <p:cNvCxnSpPr>
            <a:cxnSpLocks/>
          </p:cNvCxnSpPr>
          <p:nvPr/>
        </p:nvCxnSpPr>
        <p:spPr>
          <a:xfrm flipV="1">
            <a:off x="7563458" y="5992709"/>
            <a:ext cx="0" cy="8804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r Verbinder 34">
            <a:extLst>
              <a:ext uri="{FF2B5EF4-FFF2-40B4-BE49-F238E27FC236}">
                <a16:creationId xmlns:a16="http://schemas.microsoft.com/office/drawing/2014/main" id="{97B11D70-7464-48EB-94EC-CDFD2B2F0B7F}"/>
              </a:ext>
            </a:extLst>
          </p:cNvPr>
          <p:cNvCxnSpPr>
            <a:cxnSpLocks/>
          </p:cNvCxnSpPr>
          <p:nvPr/>
        </p:nvCxnSpPr>
        <p:spPr>
          <a:xfrm flipV="1">
            <a:off x="7321087" y="5903809"/>
            <a:ext cx="0" cy="8804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9F29FA5F-8AD6-4382-9F4E-3BC2CEA13D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56736B-3B6F-42DA-AE59-12A0248C3075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318321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99B2A92D-3AB4-4D0F-8E5D-8E5842B74597}"/>
              </a:ext>
            </a:extLst>
          </p:cNvPr>
          <p:cNvSpPr txBox="1"/>
          <p:nvPr/>
        </p:nvSpPr>
        <p:spPr>
          <a:xfrm>
            <a:off x="684055" y="411828"/>
            <a:ext cx="10337606" cy="286232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/>
            </a:outerShdw>
          </a:effectLst>
        </p:spPr>
        <p:txBody>
          <a:bodyPr wrap="square" rtlCol="0">
            <a:spAutoFit/>
          </a:bodyPr>
          <a:lstStyle/>
          <a:p>
            <a:r>
              <a:rPr lang="de-DE" sz="6000" dirty="0">
                <a:solidFill>
                  <a:schemeClr val="bg1"/>
                </a:solidFill>
                <a:latin typeface="Burton's Nightmare" panose="00000400000000000000" pitchFamily="2" charset="0"/>
              </a:rPr>
              <a:t>Controls:</a:t>
            </a:r>
          </a:p>
          <a:p>
            <a:endParaRPr lang="de-DE" sz="6000" dirty="0">
              <a:solidFill>
                <a:schemeClr val="bg1"/>
              </a:solidFill>
              <a:latin typeface="Burton's Nightmare" panose="00000400000000000000" pitchFamily="2" charset="0"/>
            </a:endParaRPr>
          </a:p>
          <a:p>
            <a:endParaRPr lang="de-DE" sz="6000" dirty="0">
              <a:solidFill>
                <a:schemeClr val="bg1"/>
              </a:solidFill>
              <a:latin typeface="Burton's Nightmare" panose="00000400000000000000" pitchFamily="2" charset="0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06090C95-107D-4DB2-BDBE-AAF543A280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7751" y="394467"/>
            <a:ext cx="5624380" cy="5759365"/>
          </a:xfrm>
          <a:prstGeom prst="rect">
            <a:avLst/>
          </a:prstGeom>
        </p:spPr>
      </p:pic>
      <p:cxnSp>
        <p:nvCxnSpPr>
          <p:cNvPr id="10" name="Verbinder: gewinkelt 9">
            <a:extLst>
              <a:ext uri="{FF2B5EF4-FFF2-40B4-BE49-F238E27FC236}">
                <a16:creationId xmlns:a16="http://schemas.microsoft.com/office/drawing/2014/main" id="{58F1E4F0-806B-41E1-8E84-9BAA799D4E7A}"/>
              </a:ext>
            </a:extLst>
          </p:cNvPr>
          <p:cNvCxnSpPr>
            <a:cxnSpLocks/>
          </p:cNvCxnSpPr>
          <p:nvPr/>
        </p:nvCxnSpPr>
        <p:spPr>
          <a:xfrm flipV="1">
            <a:off x="6399941" y="1695450"/>
            <a:ext cx="2126100" cy="1098550"/>
          </a:xfrm>
          <a:prstGeom prst="bentConnector3">
            <a:avLst>
              <a:gd name="adj1" fmla="val 122"/>
            </a:avLst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Verbinder: gewinkelt 14">
            <a:extLst>
              <a:ext uri="{FF2B5EF4-FFF2-40B4-BE49-F238E27FC236}">
                <a16:creationId xmlns:a16="http://schemas.microsoft.com/office/drawing/2014/main" id="{C80712C2-765C-4CEC-BE8E-C5AFBF6D951A}"/>
              </a:ext>
            </a:extLst>
          </p:cNvPr>
          <p:cNvCxnSpPr/>
          <p:nvPr/>
        </p:nvCxnSpPr>
        <p:spPr>
          <a:xfrm rot="10800000">
            <a:off x="1450370" y="2794000"/>
            <a:ext cx="3663950" cy="1155700"/>
          </a:xfrm>
          <a:prstGeom prst="bentConnector3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Verbinder: gewinkelt 15">
            <a:extLst>
              <a:ext uri="{FF2B5EF4-FFF2-40B4-BE49-F238E27FC236}">
                <a16:creationId xmlns:a16="http://schemas.microsoft.com/office/drawing/2014/main" id="{9D606E34-BC71-4153-88EE-4B8027ACCF2E}"/>
              </a:ext>
            </a:extLst>
          </p:cNvPr>
          <p:cNvCxnSpPr>
            <a:cxnSpLocks/>
          </p:cNvCxnSpPr>
          <p:nvPr/>
        </p:nvCxnSpPr>
        <p:spPr>
          <a:xfrm rot="10800000">
            <a:off x="3420275" y="1695451"/>
            <a:ext cx="2092028" cy="1098555"/>
          </a:xfrm>
          <a:prstGeom prst="bentConnector3">
            <a:avLst>
              <a:gd name="adj1" fmla="val -716"/>
            </a:avLst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Verbinder: gewinkelt 24">
            <a:extLst>
              <a:ext uri="{FF2B5EF4-FFF2-40B4-BE49-F238E27FC236}">
                <a16:creationId xmlns:a16="http://schemas.microsoft.com/office/drawing/2014/main" id="{80BE8CD3-514F-4789-AC4B-8C8D0E63BFB8}"/>
              </a:ext>
            </a:extLst>
          </p:cNvPr>
          <p:cNvCxnSpPr>
            <a:cxnSpLocks/>
          </p:cNvCxnSpPr>
          <p:nvPr/>
        </p:nvCxnSpPr>
        <p:spPr>
          <a:xfrm rot="10800000">
            <a:off x="6735632" y="3949701"/>
            <a:ext cx="3580818" cy="915467"/>
          </a:xfrm>
          <a:prstGeom prst="bentConnector3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Verbinder: gewinkelt 27">
            <a:extLst>
              <a:ext uri="{FF2B5EF4-FFF2-40B4-BE49-F238E27FC236}">
                <a16:creationId xmlns:a16="http://schemas.microsoft.com/office/drawing/2014/main" id="{E5AEC591-08FF-446D-A951-2AE7366AB34B}"/>
              </a:ext>
            </a:extLst>
          </p:cNvPr>
          <p:cNvCxnSpPr>
            <a:cxnSpLocks/>
          </p:cNvCxnSpPr>
          <p:nvPr/>
        </p:nvCxnSpPr>
        <p:spPr>
          <a:xfrm flipV="1">
            <a:off x="7344424" y="2915551"/>
            <a:ext cx="2991929" cy="668300"/>
          </a:xfrm>
          <a:prstGeom prst="bentConnector3">
            <a:avLst>
              <a:gd name="adj1" fmla="val 50000"/>
            </a:avLst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feld 30">
            <a:extLst>
              <a:ext uri="{FF2B5EF4-FFF2-40B4-BE49-F238E27FC236}">
                <a16:creationId xmlns:a16="http://schemas.microsoft.com/office/drawing/2014/main" id="{F34ED522-D22B-46DD-A38E-57805242F7EE}"/>
              </a:ext>
            </a:extLst>
          </p:cNvPr>
          <p:cNvSpPr txBox="1"/>
          <p:nvPr/>
        </p:nvSpPr>
        <p:spPr>
          <a:xfrm>
            <a:off x="409806" y="2418704"/>
            <a:ext cx="59901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spc="300" dirty="0">
                <a:solidFill>
                  <a:schemeClr val="bg1"/>
                </a:solidFill>
                <a:latin typeface="Burton's Nightmare" panose="00000400000000000000" pitchFamily="2" charset="0"/>
                <a:cs typeface="Times New Roman" panose="02020603050405020304" pitchFamily="18" charset="0"/>
              </a:rPr>
              <a:t> Move</a:t>
            </a:r>
          </a:p>
          <a:p>
            <a:r>
              <a:rPr lang="de-DE" sz="2400" b="1" spc="300" dirty="0" err="1">
                <a:solidFill>
                  <a:schemeClr val="bg1"/>
                </a:solidFill>
                <a:latin typeface="Burton's Nightmare" panose="00000400000000000000" pitchFamily="2" charset="0"/>
                <a:cs typeface="Times New Roman" panose="02020603050405020304" pitchFamily="18" charset="0"/>
              </a:rPr>
              <a:t>Around</a:t>
            </a:r>
            <a:endParaRPr lang="de-DE" sz="2400" b="1" spc="300" dirty="0">
              <a:solidFill>
                <a:schemeClr val="bg1"/>
              </a:solidFill>
              <a:latin typeface="Burton's Nightmare" panose="000004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83CF3299-AE0B-41C1-994D-7039812F90AD}"/>
              </a:ext>
            </a:extLst>
          </p:cNvPr>
          <p:cNvSpPr txBox="1"/>
          <p:nvPr/>
        </p:nvSpPr>
        <p:spPr>
          <a:xfrm>
            <a:off x="1778221" y="1464617"/>
            <a:ext cx="59901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spc="300" dirty="0">
                <a:solidFill>
                  <a:schemeClr val="bg1"/>
                </a:solidFill>
                <a:latin typeface="Burton's Nightmare" panose="00000400000000000000" pitchFamily="2" charset="0"/>
                <a:cs typeface="Times New Roman" panose="02020603050405020304" pitchFamily="18" charset="0"/>
              </a:rPr>
              <a:t>Show </a:t>
            </a:r>
            <a:r>
              <a:rPr lang="de-DE" sz="2400" b="1" spc="300" dirty="0" err="1">
                <a:solidFill>
                  <a:schemeClr val="bg1"/>
                </a:solidFill>
                <a:latin typeface="Burton's Nightmare" panose="00000400000000000000" pitchFamily="2" charset="0"/>
                <a:cs typeface="Times New Roman" panose="02020603050405020304" pitchFamily="18" charset="0"/>
              </a:rPr>
              <a:t>Map</a:t>
            </a:r>
            <a:endParaRPr lang="de-DE" sz="2400" b="1" spc="300" dirty="0">
              <a:solidFill>
                <a:schemeClr val="bg1"/>
              </a:solidFill>
              <a:latin typeface="Burton's Nightmare" panose="000004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CD66E59F-1BF4-4AC3-8902-18DED186135A}"/>
              </a:ext>
            </a:extLst>
          </p:cNvPr>
          <p:cNvSpPr txBox="1"/>
          <p:nvPr/>
        </p:nvSpPr>
        <p:spPr>
          <a:xfrm>
            <a:off x="8806024" y="1464616"/>
            <a:ext cx="23831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spc="300" dirty="0">
                <a:solidFill>
                  <a:schemeClr val="bg1"/>
                </a:solidFill>
                <a:latin typeface="Burton's Nightmare" panose="00000400000000000000" pitchFamily="2" charset="0"/>
                <a:cs typeface="Times New Roman" panose="02020603050405020304" pitchFamily="18" charset="0"/>
              </a:rPr>
              <a:t>Main Menu</a:t>
            </a: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2CB145D0-0B72-473D-BDC0-41EB7D4670DD}"/>
              </a:ext>
            </a:extLst>
          </p:cNvPr>
          <p:cNvSpPr txBox="1"/>
          <p:nvPr/>
        </p:nvSpPr>
        <p:spPr>
          <a:xfrm>
            <a:off x="10370866" y="4516221"/>
            <a:ext cx="16365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spc="300" dirty="0">
                <a:solidFill>
                  <a:schemeClr val="bg1"/>
                </a:solidFill>
                <a:latin typeface="Burton's Nightmare" panose="00000400000000000000" pitchFamily="2" charset="0"/>
                <a:cs typeface="Times New Roman" panose="02020603050405020304" pitchFamily="18" charset="0"/>
              </a:rPr>
              <a:t> Look</a:t>
            </a:r>
          </a:p>
          <a:p>
            <a:r>
              <a:rPr lang="de-DE" sz="2400" b="1" spc="300" dirty="0" err="1">
                <a:solidFill>
                  <a:schemeClr val="bg1"/>
                </a:solidFill>
                <a:latin typeface="Burton's Nightmare" panose="00000400000000000000" pitchFamily="2" charset="0"/>
                <a:cs typeface="Times New Roman" panose="02020603050405020304" pitchFamily="18" charset="0"/>
              </a:rPr>
              <a:t>Around</a:t>
            </a:r>
            <a:endParaRPr lang="de-DE" sz="2400" b="1" spc="300" dirty="0">
              <a:solidFill>
                <a:schemeClr val="bg1"/>
              </a:solidFill>
              <a:latin typeface="Burton's Nightmare" panose="000004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29E3DEB9-510E-46E9-BA00-971B6CF5B46D}"/>
              </a:ext>
            </a:extLst>
          </p:cNvPr>
          <p:cNvSpPr txBox="1"/>
          <p:nvPr/>
        </p:nvSpPr>
        <p:spPr>
          <a:xfrm>
            <a:off x="10488753" y="2748236"/>
            <a:ext cx="12934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spc="300" dirty="0">
                <a:solidFill>
                  <a:schemeClr val="bg1"/>
                </a:solidFill>
                <a:latin typeface="Burton's Nightmare" panose="00000400000000000000" pitchFamily="2" charset="0"/>
                <a:cs typeface="Times New Roman" panose="02020603050405020304" pitchFamily="18" charset="0"/>
              </a:rPr>
              <a:t>Jump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5721DF4-A1ED-4C70-BEB5-84E6486395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56736B-3B6F-42DA-AE59-12A0248C3075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039892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F0884569-F8EC-4217-A21B-D0F68A693FAD}"/>
              </a:ext>
            </a:extLst>
          </p:cNvPr>
          <p:cNvSpPr txBox="1"/>
          <p:nvPr/>
        </p:nvSpPr>
        <p:spPr>
          <a:xfrm>
            <a:off x="684055" y="411828"/>
            <a:ext cx="10337606" cy="101566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/>
            </a:outerShdw>
          </a:effectLst>
        </p:spPr>
        <p:txBody>
          <a:bodyPr wrap="square" rtlCol="0">
            <a:spAutoFit/>
          </a:bodyPr>
          <a:lstStyle/>
          <a:p>
            <a:r>
              <a:rPr lang="de-DE" sz="6000" dirty="0">
                <a:solidFill>
                  <a:schemeClr val="bg1"/>
                </a:solidFill>
                <a:latin typeface="Burton's Nightmare" panose="00000400000000000000" pitchFamily="2" charset="0"/>
              </a:rPr>
              <a:t>Gameplay: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79FAE3FF-4E32-4CEC-B8D3-75817B145A69}"/>
              </a:ext>
            </a:extLst>
          </p:cNvPr>
          <p:cNvSpPr txBox="1"/>
          <p:nvPr/>
        </p:nvSpPr>
        <p:spPr>
          <a:xfrm>
            <a:off x="3100932" y="582067"/>
            <a:ext cx="5990135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pc="300" dirty="0">
                <a:solidFill>
                  <a:schemeClr val="bg1"/>
                </a:solidFill>
                <a:latin typeface="Burton's Nightmare" panose="00000400000000000000" pitchFamily="2" charset="0"/>
                <a:cs typeface="Times New Roman" panose="02020603050405020304" pitchFamily="18" charset="0"/>
              </a:rPr>
              <a:t>In order to please the Devil you need to complete challenges in hell. This challenges include reaching a goal – somehow.</a:t>
            </a:r>
          </a:p>
          <a:p>
            <a:endParaRPr lang="en-US" sz="2400" b="1" spc="300" dirty="0">
              <a:solidFill>
                <a:schemeClr val="bg1"/>
              </a:solidFill>
              <a:latin typeface="Burton's Nightmare" panose="00000400000000000000" pitchFamily="2" charset="0"/>
              <a:cs typeface="Times New Roman" panose="02020603050405020304" pitchFamily="18" charset="0"/>
            </a:endParaRPr>
          </a:p>
          <a:p>
            <a:r>
              <a:rPr lang="en-US" sz="2400" b="1" spc="300" dirty="0">
                <a:solidFill>
                  <a:schemeClr val="bg1"/>
                </a:solidFill>
                <a:latin typeface="Burton's Nightmare" panose="00000400000000000000" pitchFamily="2" charset="0"/>
                <a:cs typeface="Times New Roman" panose="02020603050405020304" pitchFamily="18" charset="0"/>
              </a:rPr>
              <a:t>At the beginning of each challenge you will be granted 3 lives which is the maximum amount of lives you can own.</a:t>
            </a:r>
          </a:p>
          <a:p>
            <a:endParaRPr lang="en-US" sz="2400" b="1" spc="300" dirty="0">
              <a:solidFill>
                <a:schemeClr val="bg1"/>
              </a:solidFill>
              <a:latin typeface="Burton's Nightmare" panose="00000400000000000000" pitchFamily="2" charset="0"/>
              <a:cs typeface="Times New Roman" panose="02020603050405020304" pitchFamily="18" charset="0"/>
            </a:endParaRPr>
          </a:p>
          <a:p>
            <a:r>
              <a:rPr lang="en-US" sz="2400" b="1" spc="300" dirty="0">
                <a:solidFill>
                  <a:schemeClr val="bg1"/>
                </a:solidFill>
                <a:latin typeface="Burton's Nightmare" panose="00000400000000000000" pitchFamily="2" charset="0"/>
                <a:cs typeface="Times New Roman" panose="02020603050405020304" pitchFamily="18" charset="0"/>
              </a:rPr>
              <a:t>You need to navigate your character through different levels, containing: </a:t>
            </a:r>
            <a:r>
              <a:rPr lang="en-US" sz="2400" b="1" spc="300" dirty="0" err="1">
                <a:solidFill>
                  <a:schemeClr val="bg1"/>
                </a:solidFill>
                <a:latin typeface="Burton's Nightmare" panose="00000400000000000000" pitchFamily="2" charset="0"/>
                <a:cs typeface="Times New Roman" panose="02020603050405020304" pitchFamily="18" charset="0"/>
              </a:rPr>
              <a:t>movabale</a:t>
            </a:r>
            <a:r>
              <a:rPr lang="en-US" sz="2400" b="1" spc="300" dirty="0">
                <a:solidFill>
                  <a:schemeClr val="bg1"/>
                </a:solidFill>
                <a:latin typeface="Burton's Nightmare" panose="00000400000000000000" pitchFamily="2" charset="0"/>
                <a:cs typeface="Times New Roman" panose="02020603050405020304" pitchFamily="18" charset="0"/>
              </a:rPr>
              <a:t> and immovable platforms, </a:t>
            </a:r>
            <a:r>
              <a:rPr lang="en-US" sz="2400" b="1" spc="300" dirty="0" err="1">
                <a:solidFill>
                  <a:schemeClr val="bg1"/>
                </a:solidFill>
                <a:latin typeface="Burton's Nightmare" panose="00000400000000000000" pitchFamily="2" charset="0"/>
                <a:cs typeface="Times New Roman" panose="02020603050405020304" pitchFamily="18" charset="0"/>
              </a:rPr>
              <a:t>enemys</a:t>
            </a:r>
            <a:r>
              <a:rPr lang="en-US" sz="2400" b="1" spc="300" dirty="0">
                <a:solidFill>
                  <a:schemeClr val="bg1"/>
                </a:solidFill>
                <a:latin typeface="Burton's Nightmare" panose="00000400000000000000" pitchFamily="2" charset="0"/>
                <a:cs typeface="Times New Roman" panose="02020603050405020304" pitchFamily="18" charset="0"/>
              </a:rPr>
              <a:t>, traps, souls, coffins and shops.</a:t>
            </a:r>
          </a:p>
          <a:p>
            <a:endParaRPr lang="en-US" sz="2400" b="1" spc="300" dirty="0">
              <a:solidFill>
                <a:schemeClr val="bg1"/>
              </a:solidFill>
              <a:latin typeface="Burton's Nightmare" panose="00000400000000000000" pitchFamily="2" charset="0"/>
              <a:cs typeface="Times New Roman" panose="02020603050405020304" pitchFamily="18" charset="0"/>
            </a:endParaRPr>
          </a:p>
          <a:p>
            <a:r>
              <a:rPr lang="en-US" sz="2400" b="1" spc="300" dirty="0">
                <a:solidFill>
                  <a:schemeClr val="bg1"/>
                </a:solidFill>
                <a:latin typeface="Burton's Nightmare" panose="00000400000000000000" pitchFamily="2" charset="0"/>
                <a:cs typeface="Times New Roman" panose="02020603050405020304" pitchFamily="18" charset="0"/>
              </a:rPr>
              <a:t>You can move between different platforms or single blocks by jumping.</a:t>
            </a:r>
            <a:endParaRPr lang="de-DE" sz="2400" b="1" spc="300" dirty="0">
              <a:solidFill>
                <a:schemeClr val="bg1"/>
              </a:solidFill>
              <a:latin typeface="Burton's Nightmare" panose="00000400000000000000" pitchFamily="2" charset="0"/>
              <a:cs typeface="Times New Roman" panose="02020603050405020304" pitchFamily="18" charset="0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3016594C-D529-4C72-8D2A-542FFE7C4B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4992" y="845991"/>
            <a:ext cx="1414644" cy="1510906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CDF3944E-28FA-46CD-9D64-8530452BC768}"/>
              </a:ext>
            </a:extLst>
          </p:cNvPr>
          <p:cNvSpPr txBox="1"/>
          <p:nvPr/>
        </p:nvSpPr>
        <p:spPr>
          <a:xfrm>
            <a:off x="10243538" y="2356897"/>
            <a:ext cx="6575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b="1" dirty="0">
                <a:solidFill>
                  <a:schemeClr val="bg1"/>
                </a:solidFill>
                <a:latin typeface="Burton's Nightmare" panose="00000400000000000000" pitchFamily="2" charset="0"/>
              </a:rPr>
              <a:t>Soul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EABF2920-440D-4EE9-8AC6-FF5D98D82A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5950" y="2880117"/>
            <a:ext cx="2732728" cy="2673748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09F8671B-1A34-4EEE-8D33-DA4DA6022E2C}"/>
              </a:ext>
            </a:extLst>
          </p:cNvPr>
          <p:cNvSpPr txBox="1"/>
          <p:nvPr/>
        </p:nvSpPr>
        <p:spPr>
          <a:xfrm>
            <a:off x="9984653" y="5133835"/>
            <a:ext cx="11753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b="1" dirty="0">
                <a:solidFill>
                  <a:schemeClr val="bg1"/>
                </a:solidFill>
                <a:latin typeface="Burton's Nightmare" panose="00000400000000000000" pitchFamily="2" charset="0"/>
              </a:rPr>
              <a:t>Block ??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E93FF2A-36D8-4105-9D3F-6DD6589C5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56736B-3B6F-42DA-AE59-12A0248C3075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859944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A4CD0429-E6F2-4F69-B55A-AD9B2A0CF965}"/>
              </a:ext>
            </a:extLst>
          </p:cNvPr>
          <p:cNvSpPr txBox="1"/>
          <p:nvPr/>
        </p:nvSpPr>
        <p:spPr>
          <a:xfrm>
            <a:off x="684055" y="411828"/>
            <a:ext cx="10337606" cy="101566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/>
            </a:outerShdw>
          </a:effectLst>
        </p:spPr>
        <p:txBody>
          <a:bodyPr wrap="square" rtlCol="0">
            <a:spAutoFit/>
          </a:bodyPr>
          <a:lstStyle/>
          <a:p>
            <a:r>
              <a:rPr lang="de-DE" sz="6000" dirty="0">
                <a:solidFill>
                  <a:schemeClr val="bg1"/>
                </a:solidFill>
                <a:latin typeface="Burton's Nightmare" panose="00000400000000000000" pitchFamily="2" charset="0"/>
              </a:rPr>
              <a:t>Gameplay: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35D95795-5F5A-43B9-8615-C83ACBFD7BC1}"/>
              </a:ext>
            </a:extLst>
          </p:cNvPr>
          <p:cNvSpPr txBox="1"/>
          <p:nvPr/>
        </p:nvSpPr>
        <p:spPr>
          <a:xfrm>
            <a:off x="3100932" y="582067"/>
            <a:ext cx="5990135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pc="300" dirty="0">
                <a:solidFill>
                  <a:schemeClr val="bg1"/>
                </a:solidFill>
                <a:latin typeface="Burton's Nightmare" panose="00000400000000000000" pitchFamily="2" charset="0"/>
                <a:cs typeface="Times New Roman" panose="02020603050405020304" pitchFamily="18" charset="0"/>
              </a:rPr>
              <a:t>If you fall into the endless abyss, get attacked by an enemy or be surprised by a trap one of your lives will be lost.</a:t>
            </a:r>
          </a:p>
          <a:p>
            <a:endParaRPr lang="en-US" sz="2400" b="1" spc="300" dirty="0">
              <a:solidFill>
                <a:schemeClr val="bg1"/>
              </a:solidFill>
              <a:latin typeface="Burton's Nightmare" panose="00000400000000000000" pitchFamily="2" charset="0"/>
              <a:cs typeface="Times New Roman" panose="02020603050405020304" pitchFamily="18" charset="0"/>
            </a:endParaRPr>
          </a:p>
          <a:p>
            <a:r>
              <a:rPr lang="en-US" sz="2400" b="1" spc="300" dirty="0" err="1">
                <a:solidFill>
                  <a:schemeClr val="bg1"/>
                </a:solidFill>
                <a:latin typeface="Burton's Nightmare" panose="00000400000000000000" pitchFamily="2" charset="0"/>
                <a:cs typeface="Times New Roman" panose="02020603050405020304" pitchFamily="18" charset="0"/>
              </a:rPr>
              <a:t>Aswell</a:t>
            </a:r>
            <a:r>
              <a:rPr lang="en-US" sz="2400" b="1" spc="300" dirty="0">
                <a:solidFill>
                  <a:schemeClr val="bg1"/>
                </a:solidFill>
                <a:latin typeface="Burton's Nightmare" panose="00000400000000000000" pitchFamily="2" charset="0"/>
                <a:cs typeface="Times New Roman" panose="02020603050405020304" pitchFamily="18" charset="0"/>
              </a:rPr>
              <a:t> you will suffer from an injury and blood will be splattered on your field of view.</a:t>
            </a:r>
          </a:p>
          <a:p>
            <a:endParaRPr lang="en-US" sz="2400" b="1" spc="300" dirty="0">
              <a:solidFill>
                <a:schemeClr val="bg1"/>
              </a:solidFill>
              <a:latin typeface="Burton's Nightmare" panose="00000400000000000000" pitchFamily="2" charset="0"/>
              <a:cs typeface="Times New Roman" panose="02020603050405020304" pitchFamily="18" charset="0"/>
            </a:endParaRPr>
          </a:p>
          <a:p>
            <a:r>
              <a:rPr lang="en-US" sz="2400" b="1" spc="300" dirty="0">
                <a:solidFill>
                  <a:schemeClr val="bg1"/>
                </a:solidFill>
                <a:latin typeface="Burton's Nightmare" panose="00000400000000000000" pitchFamily="2" charset="0"/>
                <a:cs typeface="Times New Roman" panose="02020603050405020304" pitchFamily="18" charset="0"/>
              </a:rPr>
              <a:t>As long as you have at least one life remaining you will come back to life at the las coffin you visited.</a:t>
            </a:r>
          </a:p>
          <a:p>
            <a:endParaRPr lang="en-US" sz="2400" b="1" spc="300" dirty="0">
              <a:solidFill>
                <a:schemeClr val="bg1"/>
              </a:solidFill>
              <a:latin typeface="Burton's Nightmare" panose="00000400000000000000" pitchFamily="2" charset="0"/>
              <a:cs typeface="Times New Roman" panose="02020603050405020304" pitchFamily="18" charset="0"/>
            </a:endParaRPr>
          </a:p>
          <a:p>
            <a:r>
              <a:rPr lang="en-US" sz="2400" b="1" spc="300" dirty="0">
                <a:solidFill>
                  <a:schemeClr val="bg1"/>
                </a:solidFill>
                <a:latin typeface="Burton's Nightmare" panose="00000400000000000000" pitchFamily="2" charset="0"/>
                <a:cs typeface="Times New Roman" panose="02020603050405020304" pitchFamily="18" charset="0"/>
              </a:rPr>
              <a:t>If you have no lives left you’re dead and doomed to attend infinite pain – forever!</a:t>
            </a:r>
          </a:p>
          <a:p>
            <a:endParaRPr lang="en-US" sz="2400" b="1" spc="300" dirty="0">
              <a:solidFill>
                <a:schemeClr val="bg1"/>
              </a:solidFill>
              <a:latin typeface="Burton's Nightmare" panose="00000400000000000000" pitchFamily="2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AED903E-23CC-4D4D-84D6-3D56B4F7A9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4994" y="882214"/>
            <a:ext cx="3397006" cy="4068222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16BE0D97-9729-48CB-8325-EE8E822BFBDF}"/>
              </a:ext>
            </a:extLst>
          </p:cNvPr>
          <p:cNvSpPr txBox="1"/>
          <p:nvPr/>
        </p:nvSpPr>
        <p:spPr>
          <a:xfrm>
            <a:off x="9841158" y="4427216"/>
            <a:ext cx="9220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b="1" dirty="0">
                <a:solidFill>
                  <a:schemeClr val="bg1"/>
                </a:solidFill>
                <a:latin typeface="Burton's Nightmare" panose="00000400000000000000" pitchFamily="2" charset="0"/>
              </a:rPr>
              <a:t>Coffin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2AD5DC9-C486-465D-8C91-475350FB36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56736B-3B6F-42DA-AE59-12A0248C3075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837965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>
            <a:extLst>
              <a:ext uri="{FF2B5EF4-FFF2-40B4-BE49-F238E27FC236}">
                <a16:creationId xmlns:a16="http://schemas.microsoft.com/office/drawing/2014/main" id="{5FA35542-032C-405B-9E9B-27078B05373F}"/>
              </a:ext>
            </a:extLst>
          </p:cNvPr>
          <p:cNvSpPr txBox="1"/>
          <p:nvPr/>
        </p:nvSpPr>
        <p:spPr>
          <a:xfrm>
            <a:off x="684055" y="411828"/>
            <a:ext cx="10337606" cy="101566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/>
            </a:outerShdw>
          </a:effectLst>
        </p:spPr>
        <p:txBody>
          <a:bodyPr wrap="square" rtlCol="0">
            <a:spAutoFit/>
          </a:bodyPr>
          <a:lstStyle/>
          <a:p>
            <a:r>
              <a:rPr lang="de-DE" sz="6000" dirty="0">
                <a:solidFill>
                  <a:schemeClr val="bg1"/>
                </a:solidFill>
                <a:latin typeface="Burton's Nightmare" panose="00000400000000000000" pitchFamily="2" charset="0"/>
              </a:rPr>
              <a:t>Gameplay: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3E248F38-ECB2-4218-9361-73230788445F}"/>
              </a:ext>
            </a:extLst>
          </p:cNvPr>
          <p:cNvSpPr txBox="1"/>
          <p:nvPr/>
        </p:nvSpPr>
        <p:spPr>
          <a:xfrm>
            <a:off x="3100932" y="630928"/>
            <a:ext cx="5990135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pc="300" dirty="0">
                <a:solidFill>
                  <a:schemeClr val="bg1"/>
                </a:solidFill>
                <a:latin typeface="Burton's Nightmare" panose="00000400000000000000" pitchFamily="2" charset="0"/>
                <a:cs typeface="Times New Roman" panose="02020603050405020304" pitchFamily="18" charset="0"/>
              </a:rPr>
              <a:t>There are several souls rarely spread among various levels, which you can </a:t>
            </a:r>
            <a:r>
              <a:rPr lang="en-US" sz="2400" b="1" spc="300" dirty="0" err="1">
                <a:solidFill>
                  <a:schemeClr val="bg1"/>
                </a:solidFill>
                <a:latin typeface="Burton's Nightmare" panose="00000400000000000000" pitchFamily="2" charset="0"/>
                <a:cs typeface="Times New Roman" panose="02020603050405020304" pitchFamily="18" charset="0"/>
              </a:rPr>
              <a:t>colltect</a:t>
            </a:r>
            <a:r>
              <a:rPr lang="en-US" sz="2400" b="1" spc="300" dirty="0">
                <a:solidFill>
                  <a:schemeClr val="bg1"/>
                </a:solidFill>
                <a:latin typeface="Burton's Nightmare" panose="00000400000000000000" pitchFamily="2" charset="0"/>
                <a:cs typeface="Times New Roman" panose="02020603050405020304" pitchFamily="18" charset="0"/>
              </a:rPr>
              <a:t>.</a:t>
            </a:r>
          </a:p>
          <a:p>
            <a:endParaRPr lang="en-US" sz="2400" b="1" spc="300" dirty="0">
              <a:solidFill>
                <a:schemeClr val="bg1"/>
              </a:solidFill>
              <a:latin typeface="Burton's Nightmare" panose="00000400000000000000" pitchFamily="2" charset="0"/>
              <a:cs typeface="Times New Roman" panose="02020603050405020304" pitchFamily="18" charset="0"/>
            </a:endParaRPr>
          </a:p>
          <a:p>
            <a:r>
              <a:rPr lang="en-US" sz="2400" b="1" spc="300" dirty="0">
                <a:solidFill>
                  <a:schemeClr val="bg1"/>
                </a:solidFill>
                <a:latin typeface="Burton's Nightmare" panose="00000400000000000000" pitchFamily="2" charset="0"/>
                <a:cs typeface="Times New Roman" panose="02020603050405020304" pitchFamily="18" charset="0"/>
              </a:rPr>
              <a:t>These souls can be used to regain lost lives or to heal your injuries if you spend them in </a:t>
            </a:r>
            <a:r>
              <a:rPr lang="en-US" sz="2400" b="1" spc="300">
                <a:solidFill>
                  <a:schemeClr val="bg1"/>
                </a:solidFill>
                <a:latin typeface="Burton's Nightmare" panose="00000400000000000000" pitchFamily="2" charset="0"/>
                <a:cs typeface="Times New Roman" panose="02020603050405020304" pitchFamily="18" charset="0"/>
              </a:rPr>
              <a:t>a shop.</a:t>
            </a:r>
            <a:endParaRPr lang="en-US" sz="2400" b="1" spc="300" dirty="0">
              <a:solidFill>
                <a:schemeClr val="bg1"/>
              </a:solidFill>
              <a:latin typeface="Burton's Nightmare" panose="00000400000000000000" pitchFamily="2" charset="0"/>
              <a:cs typeface="Times New Roman" panose="02020603050405020304" pitchFamily="18" charset="0"/>
            </a:endParaRPr>
          </a:p>
          <a:p>
            <a:endParaRPr lang="en-US" sz="2400" b="1" spc="300" dirty="0">
              <a:solidFill>
                <a:schemeClr val="bg1"/>
              </a:solidFill>
              <a:latin typeface="Burton's Nightmare" panose="00000400000000000000" pitchFamily="2" charset="0"/>
              <a:cs typeface="Times New Roman" panose="02020603050405020304" pitchFamily="18" charset="0"/>
            </a:endParaRPr>
          </a:p>
          <a:p>
            <a:r>
              <a:rPr lang="en-US" sz="2400" b="1" spc="300" dirty="0">
                <a:solidFill>
                  <a:schemeClr val="bg1"/>
                </a:solidFill>
                <a:latin typeface="Burton's Nightmare" panose="00000400000000000000" pitchFamily="2" charset="0"/>
                <a:cs typeface="Times New Roman" panose="02020603050405020304" pitchFamily="18" charset="0"/>
              </a:rPr>
              <a:t>If you reach the goal of a level you will continue to the next level.</a:t>
            </a:r>
          </a:p>
          <a:p>
            <a:endParaRPr lang="en-US" sz="2400" b="1" spc="300" dirty="0">
              <a:solidFill>
                <a:schemeClr val="bg1"/>
              </a:solidFill>
              <a:latin typeface="Burton's Nightmare" panose="00000400000000000000" pitchFamily="2" charset="0"/>
              <a:cs typeface="Times New Roman" panose="02020603050405020304" pitchFamily="18" charset="0"/>
            </a:endParaRPr>
          </a:p>
          <a:p>
            <a:r>
              <a:rPr lang="en-US" sz="2400" b="1" spc="300" dirty="0">
                <a:solidFill>
                  <a:schemeClr val="bg1"/>
                </a:solidFill>
                <a:latin typeface="Burton's Nightmare" panose="00000400000000000000" pitchFamily="2" charset="0"/>
                <a:cs typeface="Times New Roman" panose="02020603050405020304" pitchFamily="18" charset="0"/>
              </a:rPr>
              <a:t>When you completed all challenges you proved yourself worthy and your soul can be taken to hell…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42232401-A61E-4EB4-89DC-A3F0E97808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7166" y="136114"/>
            <a:ext cx="2550384" cy="3053816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C94A6E3C-11E8-4E45-B676-F34EA8ECB9A3}"/>
              </a:ext>
            </a:extLst>
          </p:cNvPr>
          <p:cNvSpPr txBox="1"/>
          <p:nvPr/>
        </p:nvSpPr>
        <p:spPr>
          <a:xfrm>
            <a:off x="10147858" y="2844225"/>
            <a:ext cx="7889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b="1" dirty="0">
                <a:solidFill>
                  <a:schemeClr val="bg1"/>
                </a:solidFill>
                <a:latin typeface="Burton's Nightmare" panose="00000400000000000000" pitchFamily="2" charset="0"/>
              </a:rPr>
              <a:t>Shop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46B74AD1-70D8-4061-95D1-5BD8BDB965E6}"/>
              </a:ext>
            </a:extLst>
          </p:cNvPr>
          <p:cNvSpPr txBox="1"/>
          <p:nvPr/>
        </p:nvSpPr>
        <p:spPr>
          <a:xfrm>
            <a:off x="10147858" y="5861397"/>
            <a:ext cx="7393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b="1" dirty="0">
                <a:solidFill>
                  <a:schemeClr val="bg1"/>
                </a:solidFill>
                <a:latin typeface="Burton's Nightmare" panose="00000400000000000000" pitchFamily="2" charset="0"/>
              </a:rPr>
              <a:t>Goal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188F71-E693-4A3E-B68B-37984C9452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7807" y="2946524"/>
            <a:ext cx="4229100" cy="3587382"/>
          </a:xfrm>
          <a:prstGeom prst="rect">
            <a:avLst/>
          </a:prstGeo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C2BF6DF-1316-4932-AA73-2186BF3F2C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56736B-3B6F-42DA-AE59-12A0248C3075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82029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23A93885-1B16-4CAD-BFDB-B6A9A2CA0424}"/>
              </a:ext>
            </a:extLst>
          </p:cNvPr>
          <p:cNvSpPr txBox="1"/>
          <p:nvPr/>
        </p:nvSpPr>
        <p:spPr>
          <a:xfrm>
            <a:off x="684055" y="411828"/>
            <a:ext cx="10337606" cy="101566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/>
            </a:outerShdw>
          </a:effectLst>
        </p:spPr>
        <p:txBody>
          <a:bodyPr wrap="square" rtlCol="0">
            <a:spAutoFit/>
          </a:bodyPr>
          <a:lstStyle/>
          <a:p>
            <a:r>
              <a:rPr lang="de-DE" sz="6000" dirty="0">
                <a:solidFill>
                  <a:schemeClr val="bg1"/>
                </a:solidFill>
                <a:latin typeface="Burton's Nightmare" panose="00000400000000000000" pitchFamily="2" charset="0"/>
              </a:rPr>
              <a:t>User Interface: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8215162E-720C-44C0-936D-FC498383A5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1963" y="1476303"/>
            <a:ext cx="6961790" cy="3905394"/>
          </a:xfrm>
          <a:prstGeom prst="rect">
            <a:avLst/>
          </a:prstGeom>
          <a:ln w="50800">
            <a:solidFill>
              <a:schemeClr val="bg1"/>
            </a:solidFill>
          </a:ln>
        </p:spPr>
      </p:pic>
      <p:cxnSp>
        <p:nvCxnSpPr>
          <p:cNvPr id="6" name="Verbinder: gewinkelt 5">
            <a:extLst>
              <a:ext uri="{FF2B5EF4-FFF2-40B4-BE49-F238E27FC236}">
                <a16:creationId xmlns:a16="http://schemas.microsoft.com/office/drawing/2014/main" id="{D90C48D9-621B-4BE6-8B89-6F4C0FA8E0EF}"/>
              </a:ext>
            </a:extLst>
          </p:cNvPr>
          <p:cNvCxnSpPr/>
          <p:nvPr/>
        </p:nvCxnSpPr>
        <p:spPr>
          <a:xfrm>
            <a:off x="5367737" y="5172293"/>
            <a:ext cx="1012123" cy="830638"/>
          </a:xfrm>
          <a:prstGeom prst="bentConnector3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feld 6">
            <a:extLst>
              <a:ext uri="{FF2B5EF4-FFF2-40B4-BE49-F238E27FC236}">
                <a16:creationId xmlns:a16="http://schemas.microsoft.com/office/drawing/2014/main" id="{6B0B3B4A-13D8-41AF-8E69-3B418382FA62}"/>
              </a:ext>
            </a:extLst>
          </p:cNvPr>
          <p:cNvSpPr txBox="1"/>
          <p:nvPr/>
        </p:nvSpPr>
        <p:spPr>
          <a:xfrm>
            <a:off x="6563365" y="5772098"/>
            <a:ext cx="18058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spc="300" dirty="0" err="1">
                <a:solidFill>
                  <a:schemeClr val="bg1"/>
                </a:solidFill>
                <a:latin typeface="Burton's Nightmare" panose="00000400000000000000" pitchFamily="2" charset="0"/>
                <a:cs typeface="Times New Roman" panose="02020603050405020304" pitchFamily="18" charset="0"/>
              </a:rPr>
              <a:t>Your</a:t>
            </a:r>
            <a:r>
              <a:rPr lang="de-DE" sz="2400" b="1" spc="300" dirty="0">
                <a:solidFill>
                  <a:schemeClr val="bg1"/>
                </a:solidFill>
                <a:latin typeface="Burton's Nightmare" panose="00000400000000000000" pitchFamily="2" charset="0"/>
                <a:cs typeface="Times New Roman" panose="02020603050405020304" pitchFamily="18" charset="0"/>
              </a:rPr>
              <a:t> </a:t>
            </a:r>
            <a:r>
              <a:rPr lang="de-DE" sz="2400" b="1" spc="300" dirty="0" err="1">
                <a:solidFill>
                  <a:schemeClr val="bg1"/>
                </a:solidFill>
                <a:latin typeface="Burton's Nightmare" panose="00000400000000000000" pitchFamily="2" charset="0"/>
                <a:cs typeface="Times New Roman" panose="02020603050405020304" pitchFamily="18" charset="0"/>
              </a:rPr>
              <a:t>name</a:t>
            </a:r>
            <a:endParaRPr lang="de-DE" sz="2400" b="1" spc="300" dirty="0">
              <a:solidFill>
                <a:schemeClr val="bg1"/>
              </a:solidFill>
              <a:latin typeface="Burton's Nightmare" panose="00000400000000000000" pitchFamily="2" charset="0"/>
              <a:cs typeface="Times New Roman" panose="02020603050405020304" pitchFamily="18" charset="0"/>
            </a:endParaRPr>
          </a:p>
        </p:txBody>
      </p:sp>
      <p:cxnSp>
        <p:nvCxnSpPr>
          <p:cNvPr id="8" name="Verbinder: gewinkelt 7">
            <a:extLst>
              <a:ext uri="{FF2B5EF4-FFF2-40B4-BE49-F238E27FC236}">
                <a16:creationId xmlns:a16="http://schemas.microsoft.com/office/drawing/2014/main" id="{5988A481-9122-4BC7-BE4A-13376EFD219E}"/>
              </a:ext>
            </a:extLst>
          </p:cNvPr>
          <p:cNvCxnSpPr>
            <a:cxnSpLocks/>
          </p:cNvCxnSpPr>
          <p:nvPr/>
        </p:nvCxnSpPr>
        <p:spPr>
          <a:xfrm rot="10800000" flipV="1">
            <a:off x="4264873" y="855069"/>
            <a:ext cx="1437912" cy="883039"/>
          </a:xfrm>
          <a:prstGeom prst="bentConnector3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Verbinder: gewinkelt 10">
            <a:extLst>
              <a:ext uri="{FF2B5EF4-FFF2-40B4-BE49-F238E27FC236}">
                <a16:creationId xmlns:a16="http://schemas.microsoft.com/office/drawing/2014/main" id="{0B401173-B8D0-4658-B08C-13FEA5CD95D5}"/>
              </a:ext>
            </a:extLst>
          </p:cNvPr>
          <p:cNvCxnSpPr/>
          <p:nvPr/>
        </p:nvCxnSpPr>
        <p:spPr>
          <a:xfrm>
            <a:off x="1445929" y="4348634"/>
            <a:ext cx="1012123" cy="830638"/>
          </a:xfrm>
          <a:prstGeom prst="bentConnector3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Verbinder: gewinkelt 11">
            <a:extLst>
              <a:ext uri="{FF2B5EF4-FFF2-40B4-BE49-F238E27FC236}">
                <a16:creationId xmlns:a16="http://schemas.microsoft.com/office/drawing/2014/main" id="{2695FB81-E465-4C8B-BEFE-4D0D077A0008}"/>
              </a:ext>
            </a:extLst>
          </p:cNvPr>
          <p:cNvCxnSpPr>
            <a:cxnSpLocks/>
          </p:cNvCxnSpPr>
          <p:nvPr/>
        </p:nvCxnSpPr>
        <p:spPr>
          <a:xfrm rot="10800000" flipV="1">
            <a:off x="9220785" y="4048489"/>
            <a:ext cx="1165682" cy="1027704"/>
          </a:xfrm>
          <a:prstGeom prst="bentConnector3">
            <a:avLst>
              <a:gd name="adj1" fmla="val 58383"/>
            </a:avLst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hteck 22">
            <a:extLst>
              <a:ext uri="{FF2B5EF4-FFF2-40B4-BE49-F238E27FC236}">
                <a16:creationId xmlns:a16="http://schemas.microsoft.com/office/drawing/2014/main" id="{A4509AAF-D837-44D6-8510-721CE90AD95C}"/>
              </a:ext>
            </a:extLst>
          </p:cNvPr>
          <p:cNvSpPr/>
          <p:nvPr/>
        </p:nvSpPr>
        <p:spPr>
          <a:xfrm>
            <a:off x="10466861" y="3863823"/>
            <a:ext cx="11095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b="1" spc="300" dirty="0">
                <a:solidFill>
                  <a:schemeClr val="bg1"/>
                </a:solidFill>
                <a:latin typeface="Burton's Nightmare" panose="00000400000000000000" pitchFamily="2" charset="0"/>
                <a:cs typeface="Times New Roman" panose="02020603050405020304" pitchFamily="18" charset="0"/>
              </a:rPr>
              <a:t>Livecount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AC043DCB-391A-46AF-BA09-504FB6986EFD}"/>
              </a:ext>
            </a:extLst>
          </p:cNvPr>
          <p:cNvSpPr txBox="1"/>
          <p:nvPr/>
        </p:nvSpPr>
        <p:spPr>
          <a:xfrm>
            <a:off x="147189" y="3932956"/>
            <a:ext cx="18058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spc="300" dirty="0" err="1">
                <a:solidFill>
                  <a:schemeClr val="bg1"/>
                </a:solidFill>
                <a:latin typeface="Burton's Nightmare" panose="00000400000000000000" pitchFamily="2" charset="0"/>
                <a:cs typeface="Times New Roman" panose="02020603050405020304" pitchFamily="18" charset="0"/>
              </a:rPr>
              <a:t>Current</a:t>
            </a:r>
            <a:endParaRPr lang="de-DE" sz="2400" b="1" spc="300" dirty="0">
              <a:solidFill>
                <a:schemeClr val="bg1"/>
              </a:solidFill>
              <a:latin typeface="Burton's Nightmare" panose="00000400000000000000" pitchFamily="2" charset="0"/>
              <a:cs typeface="Times New Roman" panose="02020603050405020304" pitchFamily="18" charset="0"/>
            </a:endParaRPr>
          </a:p>
          <a:p>
            <a:r>
              <a:rPr lang="de-DE" sz="2400" b="1" spc="300" dirty="0">
                <a:solidFill>
                  <a:schemeClr val="bg1"/>
                </a:solidFill>
                <a:latin typeface="Burton's Nightmare" panose="00000400000000000000" pitchFamily="2" charset="0"/>
                <a:cs typeface="Times New Roman" panose="02020603050405020304" pitchFamily="18" charset="0"/>
              </a:rPr>
              <a:t> </a:t>
            </a:r>
            <a:r>
              <a:rPr lang="de-DE" sz="2400" b="1" spc="300" dirty="0" err="1">
                <a:solidFill>
                  <a:schemeClr val="bg1"/>
                </a:solidFill>
                <a:latin typeface="Burton's Nightmare" panose="00000400000000000000" pitchFamily="2" charset="0"/>
                <a:cs typeface="Times New Roman" panose="02020603050405020304" pitchFamily="18" charset="0"/>
              </a:rPr>
              <a:t>level</a:t>
            </a:r>
            <a:endParaRPr lang="de-DE" sz="2400" b="1" spc="300" dirty="0">
              <a:solidFill>
                <a:schemeClr val="bg1"/>
              </a:solidFill>
              <a:latin typeface="Burton's Nightmare" panose="000004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11B29F3E-BBFF-4453-87C5-1EFAA591F9E5}"/>
              </a:ext>
            </a:extLst>
          </p:cNvPr>
          <p:cNvSpPr txBox="1"/>
          <p:nvPr/>
        </p:nvSpPr>
        <p:spPr>
          <a:xfrm>
            <a:off x="5852857" y="688826"/>
            <a:ext cx="22580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spc="300" dirty="0">
                <a:solidFill>
                  <a:schemeClr val="bg1"/>
                </a:solidFill>
                <a:latin typeface="Burton's Nightmare" panose="00000400000000000000" pitchFamily="2" charset="0"/>
                <a:cs typeface="Times New Roman" panose="02020603050405020304" pitchFamily="18" charset="0"/>
              </a:rPr>
              <a:t>Control </a:t>
            </a:r>
            <a:r>
              <a:rPr lang="de-DE" sz="2400" b="1" spc="300" dirty="0" err="1">
                <a:solidFill>
                  <a:schemeClr val="bg1"/>
                </a:solidFill>
                <a:latin typeface="Burton's Nightmare" panose="00000400000000000000" pitchFamily="2" charset="0"/>
                <a:cs typeface="Times New Roman" panose="02020603050405020304" pitchFamily="18" charset="0"/>
              </a:rPr>
              <a:t>hints</a:t>
            </a:r>
            <a:endParaRPr lang="de-DE" sz="2400" b="1" spc="300" dirty="0">
              <a:solidFill>
                <a:schemeClr val="bg1"/>
              </a:solidFill>
              <a:latin typeface="Burton's Nightmare" panose="00000400000000000000" pitchFamily="2" charset="0"/>
              <a:cs typeface="Times New Roman" panose="02020603050405020304" pitchFamily="18" charset="0"/>
            </a:endParaRPr>
          </a:p>
        </p:txBody>
      </p:sp>
      <p:cxnSp>
        <p:nvCxnSpPr>
          <p:cNvPr id="27" name="Gerader Verbinder 26">
            <a:extLst>
              <a:ext uri="{FF2B5EF4-FFF2-40B4-BE49-F238E27FC236}">
                <a16:creationId xmlns:a16="http://schemas.microsoft.com/office/drawing/2014/main" id="{6E541E01-0B2D-414E-B3F5-78B97B87C3AD}"/>
              </a:ext>
            </a:extLst>
          </p:cNvPr>
          <p:cNvCxnSpPr/>
          <p:nvPr/>
        </p:nvCxnSpPr>
        <p:spPr>
          <a:xfrm>
            <a:off x="3455176" y="5290956"/>
            <a:ext cx="0" cy="481142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feld 27">
            <a:extLst>
              <a:ext uri="{FF2B5EF4-FFF2-40B4-BE49-F238E27FC236}">
                <a16:creationId xmlns:a16="http://schemas.microsoft.com/office/drawing/2014/main" id="{510BC12F-C9D2-4BD3-96ED-B7E74D65817A}"/>
              </a:ext>
            </a:extLst>
          </p:cNvPr>
          <p:cNvSpPr txBox="1"/>
          <p:nvPr/>
        </p:nvSpPr>
        <p:spPr>
          <a:xfrm>
            <a:off x="2848456" y="5772097"/>
            <a:ext cx="18058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spc="300" dirty="0">
                <a:solidFill>
                  <a:schemeClr val="bg1"/>
                </a:solidFill>
                <a:latin typeface="Burton's Nightmare" panose="00000400000000000000" pitchFamily="2" charset="0"/>
                <a:cs typeface="Times New Roman" panose="02020603050405020304" pitchFamily="18" charset="0"/>
              </a:rPr>
              <a:t>Soulcount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5FA54D8-D482-4162-999A-96C871BE1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56736B-3B6F-42DA-AE59-12A0248C3075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870154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590</Words>
  <Application>Microsoft Office PowerPoint</Application>
  <PresentationFormat>Breitbild</PresentationFormat>
  <Paragraphs>108</Paragraphs>
  <Slides>11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11</vt:i4>
      </vt:variant>
    </vt:vector>
  </HeadingPairs>
  <TitlesOfParts>
    <vt:vector size="17" baseType="lpstr">
      <vt:lpstr>Arial</vt:lpstr>
      <vt:lpstr>Burton's Nightmare</vt:lpstr>
      <vt:lpstr>Calibri</vt:lpstr>
      <vt:lpstr>Calibri Light</vt:lpstr>
      <vt:lpstr>Times New Roman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Ellix Bussmann</dc:creator>
  <cp:lastModifiedBy>Ellix Bussmann</cp:lastModifiedBy>
  <cp:revision>50</cp:revision>
  <dcterms:created xsi:type="dcterms:W3CDTF">2018-07-04T21:24:32Z</dcterms:created>
  <dcterms:modified xsi:type="dcterms:W3CDTF">2018-07-07T15:48:59Z</dcterms:modified>
</cp:coreProperties>
</file>